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80" r:id="rId3"/>
    <p:sldId id="270" r:id="rId4"/>
    <p:sldId id="257" r:id="rId5"/>
    <p:sldId id="259" r:id="rId6"/>
    <p:sldId id="260" r:id="rId7"/>
    <p:sldId id="264" r:id="rId8"/>
    <p:sldId id="269" r:id="rId9"/>
    <p:sldId id="268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13660-CDE4-4F75-93C3-1D26054D331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F9722FF-C41F-4A75-99CC-160B5BCFD29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400" b="1">
              <a:latin typeface="Times New Roman" pitchFamily="18" charset="0"/>
              <a:cs typeface="Times New Roman" pitchFamily="18" charset="0"/>
            </a:rPr>
            <a:t>Các kiểu HST</a:t>
          </a:r>
        </a:p>
      </dgm:t>
    </dgm:pt>
    <dgm:pt modelId="{3F12FE42-A7CF-4555-A075-4FC5AC2439B2}" type="parTrans" cxnId="{86CCE486-6AE8-4B49-8CD8-B73B35DA706E}">
      <dgm:prSet/>
      <dgm:spPr/>
      <dgm:t>
        <a:bodyPr/>
        <a:lstStyle/>
        <a:p>
          <a:endParaRPr lang="en-US"/>
        </a:p>
      </dgm:t>
    </dgm:pt>
    <dgm:pt modelId="{180BE7FA-8BE8-4D4F-8CAF-C8E597BE877A}" type="sibTrans" cxnId="{86CCE486-6AE8-4B49-8CD8-B73B35DA706E}">
      <dgm:prSet/>
      <dgm:spPr/>
      <dgm:t>
        <a:bodyPr/>
        <a:lstStyle/>
        <a:p>
          <a:endParaRPr lang="en-US"/>
        </a:p>
      </dgm:t>
    </dgm:pt>
    <dgm:pt modelId="{41A6BB02-1C37-4ED7-B813-9BE74BD504F8}">
      <dgm:prSet phldrT="[Text]" custT="1"/>
      <dgm:spPr/>
      <dgm:t>
        <a:bodyPr/>
        <a:lstStyle/>
        <a:p>
          <a:r>
            <a:rPr lang="en-US" sz="2400" b="1">
              <a:latin typeface="Times New Roman" pitchFamily="18" charset="0"/>
              <a:cs typeface="Times New Roman" pitchFamily="18" charset="0"/>
            </a:rPr>
            <a:t>HST </a:t>
          </a:r>
          <a:br>
            <a:rPr lang="en-US" sz="2400" b="1">
              <a:latin typeface="Times New Roman" pitchFamily="18" charset="0"/>
              <a:cs typeface="Times New Roman" pitchFamily="18" charset="0"/>
            </a:rPr>
          </a:br>
          <a:r>
            <a:rPr lang="en-US" sz="2400" b="1">
              <a:latin typeface="Times New Roman" pitchFamily="18" charset="0"/>
              <a:cs typeface="Times New Roman" pitchFamily="18" charset="0"/>
            </a:rPr>
            <a:t>tự nhiên</a:t>
          </a:r>
        </a:p>
      </dgm:t>
    </dgm:pt>
    <dgm:pt modelId="{A26019EC-BDBD-431B-959F-CD7006393CF6}" type="parTrans" cxnId="{A0F77F7C-B15B-477E-977B-EFBAA2554C88}">
      <dgm:prSet custT="1"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B95EA831-0E2A-49B4-9D97-AC6B56F22C3E}" type="sibTrans" cxnId="{A0F77F7C-B15B-477E-977B-EFBAA2554C88}">
      <dgm:prSet/>
      <dgm:spPr/>
      <dgm:t>
        <a:bodyPr/>
        <a:lstStyle/>
        <a:p>
          <a:endParaRPr lang="en-US"/>
        </a:p>
      </dgm:t>
    </dgm:pt>
    <dgm:pt modelId="{2D4C4C71-C851-4323-BEE2-67B7E1799CD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>
              <a:latin typeface="Times New Roman" pitchFamily="18" charset="0"/>
              <a:cs typeface="Times New Roman" pitchFamily="18" charset="0"/>
            </a:rPr>
            <a:t>Trên 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cạn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lastslide"/>
          </dgm14:cNvPr>
        </a:ext>
      </dgm:extLst>
    </dgm:pt>
    <dgm:pt modelId="{ACEBD92F-CF92-44AF-B480-FF2C248C71BD}" type="parTrans" cxnId="{C20464E0-06C0-4256-A954-8803CA7575EE}">
      <dgm:prSet custT="1"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745F0EEF-C7A8-4089-AF8B-BCD6024F6AE0}" type="sibTrans" cxnId="{C20464E0-06C0-4256-A954-8803CA7575EE}">
      <dgm:prSet/>
      <dgm:spPr/>
      <dgm:t>
        <a:bodyPr/>
        <a:lstStyle/>
        <a:p>
          <a:endParaRPr lang="en-US"/>
        </a:p>
      </dgm:t>
    </dgm:pt>
    <dgm:pt modelId="{EBA59906-788A-483C-80F5-7D9E9614C35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>
              <a:latin typeface="Times New Roman" pitchFamily="18" charset="0"/>
              <a:cs typeface="Times New Roman" pitchFamily="18" charset="0"/>
            </a:rPr>
            <a:t>Dưới 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nước</a:t>
          </a:r>
        </a:p>
      </dgm:t>
    </dgm:pt>
    <dgm:pt modelId="{F3D2C1F7-7B25-4957-9880-3205637DE661}" type="parTrans" cxnId="{9F9A37F8-3994-4A75-BC5B-D7E2C8F3F5FC}">
      <dgm:prSet custT="1"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F0986F4C-C416-4E84-AB63-59195FB7B0C5}" type="sibTrans" cxnId="{9F9A37F8-3994-4A75-BC5B-D7E2C8F3F5FC}">
      <dgm:prSet/>
      <dgm:spPr/>
      <dgm:t>
        <a:bodyPr/>
        <a:lstStyle/>
        <a:p>
          <a:endParaRPr lang="en-US"/>
        </a:p>
      </dgm:t>
    </dgm:pt>
    <dgm:pt modelId="{E4A476E3-398C-4CF0-A525-8C91081588F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HST </a:t>
          </a:r>
          <a:b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 tạo</a:t>
          </a:r>
        </a:p>
      </dgm:t>
    </dgm:pt>
    <dgm:pt modelId="{B13445F7-2230-4653-80C4-47A0D314C644}" type="parTrans" cxnId="{33EB6963-1C64-4521-A990-7C2E5C510CBB}">
      <dgm:prSet custT="1"/>
      <dgm:spPr/>
      <dgm:t>
        <a:bodyPr/>
        <a:lstStyle/>
        <a:p>
          <a:endParaRPr lang="en-US" sz="2400" b="1">
            <a:latin typeface="Times New Roman" pitchFamily="18" charset="0"/>
            <a:cs typeface="Times New Roman" pitchFamily="18" charset="0"/>
          </a:endParaRPr>
        </a:p>
      </dgm:t>
    </dgm:pt>
    <dgm:pt modelId="{CCAA767B-F53C-4D04-8185-42F7FB65A517}" type="sibTrans" cxnId="{33EB6963-1C64-4521-A990-7C2E5C510CBB}">
      <dgm:prSet/>
      <dgm:spPr/>
      <dgm:t>
        <a:bodyPr/>
        <a:lstStyle/>
        <a:p>
          <a:endParaRPr lang="en-US"/>
        </a:p>
      </dgm:t>
    </dgm:pt>
    <dgm:pt modelId="{32E52798-BBF4-4890-BE11-513A19A059FA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1" dirty="0">
              <a:latin typeface="Times New Roman" pitchFamily="18" charset="0"/>
              <a:cs typeface="Times New Roman" pitchFamily="18" charset="0"/>
            </a:rPr>
            <a:t>Thảo nguyên, sa mạc, đồng cỏ,...</a:t>
          </a:r>
        </a:p>
      </dgm:t>
    </dgm:pt>
    <dgm:pt modelId="{6CF4F953-99F2-4089-BCFA-3D506FB38B0E}" type="parTrans" cxnId="{9DDD5205-583F-4209-B687-86802C404C49}">
      <dgm:prSet custT="1"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B7569F94-C53C-49FC-9CFF-82707F9502C5}" type="sibTrans" cxnId="{9DDD5205-583F-4209-B687-86802C404C49}">
      <dgm:prSet/>
      <dgm:spPr/>
      <dgm:t>
        <a:bodyPr/>
        <a:lstStyle/>
        <a:p>
          <a:endParaRPr lang="en-US"/>
        </a:p>
      </dgm:t>
    </dgm:pt>
    <dgm:pt modelId="{8B23013F-7FFD-47C8-B956-DE8B2B541C1A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1">
              <a:latin typeface="Times New Roman" pitchFamily="18" charset="0"/>
              <a:cs typeface="Times New Roman" pitchFamily="18" charset="0"/>
            </a:rPr>
            <a:t>Mặn</a:t>
          </a:r>
        </a:p>
      </dgm:t>
    </dgm:pt>
    <dgm:pt modelId="{5F1DCECC-A5BE-435E-987B-C5355865EBDF}" type="parTrans" cxnId="{C566F144-83A3-4166-ADDB-DC5E006E7425}">
      <dgm:prSet custT="1"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01DF1BC1-2B33-4E0F-98E2-1A8D6247BD1C}" type="sibTrans" cxnId="{C566F144-83A3-4166-ADDB-DC5E006E7425}">
      <dgm:prSet/>
      <dgm:spPr/>
      <dgm:t>
        <a:bodyPr/>
        <a:lstStyle/>
        <a:p>
          <a:endParaRPr lang="en-US"/>
        </a:p>
      </dgm:t>
    </dgm:pt>
    <dgm:pt modelId="{BF078ACD-3452-4687-9A14-CAB3CF00F9FD}">
      <dgm:prSet custT="1"/>
      <dgm:spPr>
        <a:solidFill>
          <a:srgbClr val="FFFF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Đồng ruộng, thành phố, rừng trồng,...</a:t>
          </a:r>
        </a:p>
      </dgm:t>
    </dgm:pt>
    <dgm:pt modelId="{968EDB2A-AA9A-4385-B576-6DAB08426E5D}" type="parTrans" cxnId="{EFCC2B23-FF47-4E94-ADBA-ACF5F4D07FA3}">
      <dgm:prSet custT="1"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478BDCBC-BF20-40CE-A897-C6586DA975A9}" type="sibTrans" cxnId="{EFCC2B23-FF47-4E94-ADBA-ACF5F4D07FA3}">
      <dgm:prSet/>
      <dgm:spPr/>
      <dgm:t>
        <a:bodyPr/>
        <a:lstStyle/>
        <a:p>
          <a:endParaRPr lang="en-US"/>
        </a:p>
      </dgm:t>
    </dgm:pt>
    <dgm:pt modelId="{209D4E43-ECAD-4A12-8B45-C3F32E95CDE7}">
      <dgm:prSet custT="1"/>
      <dgm:spPr>
        <a:solidFill>
          <a:schemeClr val="accent2"/>
        </a:solidFill>
      </dgm:spPr>
      <dgm:t>
        <a:bodyPr/>
        <a:lstStyle/>
        <a:p>
          <a:r>
            <a:rPr lang="en-US" sz="2400" b="1">
              <a:latin typeface="Times New Roman" pitchFamily="18" charset="0"/>
              <a:cs typeface="Times New Roman" pitchFamily="18" charset="0"/>
            </a:rPr>
            <a:t>Ngọt</a:t>
          </a:r>
        </a:p>
      </dgm:t>
    </dgm:pt>
    <dgm:pt modelId="{1EF0044E-0D47-4B4E-BED2-01D081645FBA}" type="parTrans" cxnId="{F1BC9F48-BA34-49FD-A99E-60246DBF54BE}">
      <dgm:prSet/>
      <dgm:spPr/>
      <dgm:t>
        <a:bodyPr/>
        <a:lstStyle/>
        <a:p>
          <a:endParaRPr lang="en-US"/>
        </a:p>
      </dgm:t>
    </dgm:pt>
    <dgm:pt modelId="{1E907E87-B96A-4B43-81ED-EECB1E4BCFF5}" type="sibTrans" cxnId="{F1BC9F48-BA34-49FD-A99E-60246DBF54BE}">
      <dgm:prSet/>
      <dgm:spPr/>
      <dgm:t>
        <a:bodyPr/>
        <a:lstStyle/>
        <a:p>
          <a:endParaRPr lang="en-US"/>
        </a:p>
      </dgm:t>
    </dgm:pt>
    <dgm:pt modelId="{DE5DA75B-4B89-429C-9F0B-CCB3A8219138}">
      <dgm:prSet/>
      <dgm:spPr>
        <a:solidFill>
          <a:schemeClr val="accent2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Nước đứng</a:t>
          </a:r>
        </a:p>
      </dgm:t>
    </dgm:pt>
    <dgm:pt modelId="{DE8DF854-6238-47F5-8DD6-32BE0F7694E9}" type="parTrans" cxnId="{AE655387-D7FE-43BB-AAC2-E01AB5890E44}">
      <dgm:prSet/>
      <dgm:spPr/>
      <dgm:t>
        <a:bodyPr/>
        <a:lstStyle/>
        <a:p>
          <a:endParaRPr lang="en-US"/>
        </a:p>
      </dgm:t>
    </dgm:pt>
    <dgm:pt modelId="{34271E1D-7D1C-46D9-81A4-90067EF54113}" type="sibTrans" cxnId="{AE655387-D7FE-43BB-AAC2-E01AB5890E44}">
      <dgm:prSet/>
      <dgm:spPr/>
      <dgm:t>
        <a:bodyPr/>
        <a:lstStyle/>
        <a:p>
          <a:endParaRPr lang="en-US"/>
        </a:p>
      </dgm:t>
    </dgm:pt>
    <dgm:pt modelId="{6EF36BA9-59CB-406D-8118-ECC4B9873D49}">
      <dgm:prSet/>
      <dgm:spPr>
        <a:solidFill>
          <a:schemeClr val="accent2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Nước chảy</a:t>
          </a:r>
        </a:p>
      </dgm:t>
    </dgm:pt>
    <dgm:pt modelId="{7DFBA4EC-67FB-460D-A319-9FBBFECF3362}" type="parTrans" cxnId="{C8791C77-D9CD-4B9B-BF3F-CC808028F881}">
      <dgm:prSet/>
      <dgm:spPr/>
      <dgm:t>
        <a:bodyPr/>
        <a:lstStyle/>
        <a:p>
          <a:endParaRPr lang="en-US"/>
        </a:p>
      </dgm:t>
    </dgm:pt>
    <dgm:pt modelId="{4AECF38D-9698-4763-BF56-6FE0BAB9D6D3}" type="sibTrans" cxnId="{C8791C77-D9CD-4B9B-BF3F-CC808028F881}">
      <dgm:prSet/>
      <dgm:spPr/>
      <dgm:t>
        <a:bodyPr/>
        <a:lstStyle/>
        <a:p>
          <a:endParaRPr lang="en-US"/>
        </a:p>
      </dgm:t>
    </dgm:pt>
    <dgm:pt modelId="{EED2A756-BAB7-4754-A627-3516DB5C4125}" type="pres">
      <dgm:prSet presAssocID="{69013660-CDE4-4F75-93C3-1D26054D33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5843BD-4F26-482D-B7B9-2501713BED1C}" type="pres">
      <dgm:prSet presAssocID="{1F9722FF-C41F-4A75-99CC-160B5BCFD297}" presName="root1" presStyleCnt="0"/>
      <dgm:spPr/>
    </dgm:pt>
    <dgm:pt modelId="{8851DFF1-FC2C-497D-93BC-EA0CB0FE1FF4}" type="pres">
      <dgm:prSet presAssocID="{1F9722FF-C41F-4A75-99CC-160B5BCFD297}" presName="LevelOneTextNode" presStyleLbl="node0" presStyleIdx="0" presStyleCnt="1">
        <dgm:presLayoutVars>
          <dgm:chPref val="3"/>
        </dgm:presLayoutVars>
      </dgm:prSet>
      <dgm:spPr/>
    </dgm:pt>
    <dgm:pt modelId="{95A557EF-6165-4719-955C-E478252E3AEA}" type="pres">
      <dgm:prSet presAssocID="{1F9722FF-C41F-4A75-99CC-160B5BCFD297}" presName="level2hierChild" presStyleCnt="0"/>
      <dgm:spPr/>
    </dgm:pt>
    <dgm:pt modelId="{970CA59D-C8C5-461C-AE6D-D161DDF08DCD}" type="pres">
      <dgm:prSet presAssocID="{A26019EC-BDBD-431B-959F-CD7006393CF6}" presName="conn2-1" presStyleLbl="parChTrans1D2" presStyleIdx="0" presStyleCnt="2"/>
      <dgm:spPr/>
    </dgm:pt>
    <dgm:pt modelId="{FB426638-E1B8-4DB4-B13D-59A06D927DD5}" type="pres">
      <dgm:prSet presAssocID="{A26019EC-BDBD-431B-959F-CD7006393CF6}" presName="connTx" presStyleLbl="parChTrans1D2" presStyleIdx="0" presStyleCnt="2"/>
      <dgm:spPr/>
    </dgm:pt>
    <dgm:pt modelId="{20EA1F86-671D-43CF-AF2F-581D9DF22E08}" type="pres">
      <dgm:prSet presAssocID="{41A6BB02-1C37-4ED7-B813-9BE74BD504F8}" presName="root2" presStyleCnt="0"/>
      <dgm:spPr/>
    </dgm:pt>
    <dgm:pt modelId="{50B956D4-E219-4B1A-A1DD-D2F9A2D1D70B}" type="pres">
      <dgm:prSet presAssocID="{41A6BB02-1C37-4ED7-B813-9BE74BD504F8}" presName="LevelTwoTextNode" presStyleLbl="node2" presStyleIdx="0" presStyleCnt="2" custLinFactNeighborY="-41016">
        <dgm:presLayoutVars>
          <dgm:chPref val="3"/>
        </dgm:presLayoutVars>
      </dgm:prSet>
      <dgm:spPr/>
    </dgm:pt>
    <dgm:pt modelId="{0CC29EEC-F74E-41F2-967C-38060C7E8D2C}" type="pres">
      <dgm:prSet presAssocID="{41A6BB02-1C37-4ED7-B813-9BE74BD504F8}" presName="level3hierChild" presStyleCnt="0"/>
      <dgm:spPr/>
    </dgm:pt>
    <dgm:pt modelId="{989B97E7-F482-4DD1-9631-230942AA948B}" type="pres">
      <dgm:prSet presAssocID="{ACEBD92F-CF92-44AF-B480-FF2C248C71BD}" presName="conn2-1" presStyleLbl="parChTrans1D3" presStyleIdx="0" presStyleCnt="3"/>
      <dgm:spPr/>
    </dgm:pt>
    <dgm:pt modelId="{2935AA4C-97FC-4960-BEEC-01E31F9DCEF8}" type="pres">
      <dgm:prSet presAssocID="{ACEBD92F-CF92-44AF-B480-FF2C248C71BD}" presName="connTx" presStyleLbl="parChTrans1D3" presStyleIdx="0" presStyleCnt="3"/>
      <dgm:spPr/>
    </dgm:pt>
    <dgm:pt modelId="{6DDE5880-FC3F-4518-AA93-1D2474FE6DCC}" type="pres">
      <dgm:prSet presAssocID="{2D4C4C71-C851-4323-BEE2-67B7E1799CD0}" presName="root2" presStyleCnt="0"/>
      <dgm:spPr/>
    </dgm:pt>
    <dgm:pt modelId="{2C1647CA-47E7-4ADB-890B-AC1048217CE9}" type="pres">
      <dgm:prSet presAssocID="{2D4C4C71-C851-4323-BEE2-67B7E1799CD0}" presName="LevelTwoTextNode" presStyleLbl="node3" presStyleIdx="0" presStyleCnt="3" custLinFactNeighborY="-68057">
        <dgm:presLayoutVars>
          <dgm:chPref val="3"/>
        </dgm:presLayoutVars>
      </dgm:prSet>
      <dgm:spPr/>
    </dgm:pt>
    <dgm:pt modelId="{A7570C29-4D44-440D-91BD-E425F0942404}" type="pres">
      <dgm:prSet presAssocID="{2D4C4C71-C851-4323-BEE2-67B7E1799CD0}" presName="level3hierChild" presStyleCnt="0"/>
      <dgm:spPr/>
    </dgm:pt>
    <dgm:pt modelId="{4F41112D-F755-4971-B6EB-443A217FEA69}" type="pres">
      <dgm:prSet presAssocID="{6CF4F953-99F2-4089-BCFA-3D506FB38B0E}" presName="conn2-1" presStyleLbl="parChTrans1D4" presStyleIdx="0" presStyleCnt="5"/>
      <dgm:spPr/>
    </dgm:pt>
    <dgm:pt modelId="{1C5A8911-E19B-4ED6-B330-C1A28E58BE7C}" type="pres">
      <dgm:prSet presAssocID="{6CF4F953-99F2-4089-BCFA-3D506FB38B0E}" presName="connTx" presStyleLbl="parChTrans1D4" presStyleIdx="0" presStyleCnt="5"/>
      <dgm:spPr/>
    </dgm:pt>
    <dgm:pt modelId="{029301C8-BA87-4E15-9402-9A04C8C63627}" type="pres">
      <dgm:prSet presAssocID="{32E52798-BBF4-4890-BE11-513A19A059FA}" presName="root2" presStyleCnt="0"/>
      <dgm:spPr/>
    </dgm:pt>
    <dgm:pt modelId="{F0446D11-BBB0-485A-89A7-C01D88EAD627}" type="pres">
      <dgm:prSet presAssocID="{32E52798-BBF4-4890-BE11-513A19A059FA}" presName="LevelTwoTextNode" presStyleLbl="node4" presStyleIdx="0" presStyleCnt="5" custScaleX="178248" custScaleY="175403" custLinFactNeighborY="-69868">
        <dgm:presLayoutVars>
          <dgm:chPref val="3"/>
        </dgm:presLayoutVars>
      </dgm:prSet>
      <dgm:spPr/>
    </dgm:pt>
    <dgm:pt modelId="{9F83C6D3-F38F-4403-9B7E-B1E5A3FF149B}" type="pres">
      <dgm:prSet presAssocID="{32E52798-BBF4-4890-BE11-513A19A059FA}" presName="level3hierChild" presStyleCnt="0"/>
      <dgm:spPr/>
    </dgm:pt>
    <dgm:pt modelId="{A89D263F-1AF5-49FB-82A0-4615CFD376EE}" type="pres">
      <dgm:prSet presAssocID="{F3D2C1F7-7B25-4957-9880-3205637DE661}" presName="conn2-1" presStyleLbl="parChTrans1D3" presStyleIdx="1" presStyleCnt="3"/>
      <dgm:spPr/>
    </dgm:pt>
    <dgm:pt modelId="{41C4F8B6-19F1-4A65-8734-EDD82F04B403}" type="pres">
      <dgm:prSet presAssocID="{F3D2C1F7-7B25-4957-9880-3205637DE661}" presName="connTx" presStyleLbl="parChTrans1D3" presStyleIdx="1" presStyleCnt="3"/>
      <dgm:spPr/>
    </dgm:pt>
    <dgm:pt modelId="{A5752003-130C-4B21-B2B1-147950838D24}" type="pres">
      <dgm:prSet presAssocID="{EBA59906-788A-483C-80F5-7D9E9614C35F}" presName="root2" presStyleCnt="0"/>
      <dgm:spPr/>
    </dgm:pt>
    <dgm:pt modelId="{F2203237-9580-48F0-A42E-EF7E1131C659}" type="pres">
      <dgm:prSet presAssocID="{EBA59906-788A-483C-80F5-7D9E9614C35F}" presName="LevelTwoTextNode" presStyleLbl="node3" presStyleIdx="1" presStyleCnt="3">
        <dgm:presLayoutVars>
          <dgm:chPref val="3"/>
        </dgm:presLayoutVars>
      </dgm:prSet>
      <dgm:spPr/>
    </dgm:pt>
    <dgm:pt modelId="{A60D0BAB-F9C1-496E-8C8D-9CF4A38B94F0}" type="pres">
      <dgm:prSet presAssocID="{EBA59906-788A-483C-80F5-7D9E9614C35F}" presName="level3hierChild" presStyleCnt="0"/>
      <dgm:spPr/>
    </dgm:pt>
    <dgm:pt modelId="{667D5191-CC71-481A-8A25-74E494831F74}" type="pres">
      <dgm:prSet presAssocID="{5F1DCECC-A5BE-435E-987B-C5355865EBDF}" presName="conn2-1" presStyleLbl="parChTrans1D4" presStyleIdx="1" presStyleCnt="5"/>
      <dgm:spPr/>
    </dgm:pt>
    <dgm:pt modelId="{3E3DE048-9E6D-4AF8-8257-33F11D5663B0}" type="pres">
      <dgm:prSet presAssocID="{5F1DCECC-A5BE-435E-987B-C5355865EBDF}" presName="connTx" presStyleLbl="parChTrans1D4" presStyleIdx="1" presStyleCnt="5"/>
      <dgm:spPr/>
    </dgm:pt>
    <dgm:pt modelId="{374C4685-12FC-4042-A366-CA6BB2FD6F06}" type="pres">
      <dgm:prSet presAssocID="{8B23013F-7FFD-47C8-B956-DE8B2B541C1A}" presName="root2" presStyleCnt="0"/>
      <dgm:spPr/>
    </dgm:pt>
    <dgm:pt modelId="{2495CA36-C58C-4F79-AB01-45BCABB5AB21}" type="pres">
      <dgm:prSet presAssocID="{8B23013F-7FFD-47C8-B956-DE8B2B541C1A}" presName="LevelTwoTextNode" presStyleLbl="node4" presStyleIdx="1" presStyleCnt="5" custScaleX="141340" custScaleY="114595">
        <dgm:presLayoutVars>
          <dgm:chPref val="3"/>
        </dgm:presLayoutVars>
      </dgm:prSet>
      <dgm:spPr/>
    </dgm:pt>
    <dgm:pt modelId="{677C3ABB-BA4A-4AE2-94F3-22643F911DAB}" type="pres">
      <dgm:prSet presAssocID="{8B23013F-7FFD-47C8-B956-DE8B2B541C1A}" presName="level3hierChild" presStyleCnt="0"/>
      <dgm:spPr/>
    </dgm:pt>
    <dgm:pt modelId="{7EB882DF-DD0A-48F8-AD85-B2025A69A7DA}" type="pres">
      <dgm:prSet presAssocID="{1EF0044E-0D47-4B4E-BED2-01D081645FBA}" presName="conn2-1" presStyleLbl="parChTrans1D4" presStyleIdx="2" presStyleCnt="5"/>
      <dgm:spPr/>
    </dgm:pt>
    <dgm:pt modelId="{4F88FAB1-94C2-4251-B203-AA90BD9DE29B}" type="pres">
      <dgm:prSet presAssocID="{1EF0044E-0D47-4B4E-BED2-01D081645FBA}" presName="connTx" presStyleLbl="parChTrans1D4" presStyleIdx="2" presStyleCnt="5"/>
      <dgm:spPr/>
    </dgm:pt>
    <dgm:pt modelId="{7D8D49E7-4063-46BF-8D09-7D5FF08B54E9}" type="pres">
      <dgm:prSet presAssocID="{209D4E43-ECAD-4A12-8B45-C3F32E95CDE7}" presName="root2" presStyleCnt="0"/>
      <dgm:spPr/>
    </dgm:pt>
    <dgm:pt modelId="{781C125D-CA74-4328-A7FD-5A739515BA08}" type="pres">
      <dgm:prSet presAssocID="{209D4E43-ECAD-4A12-8B45-C3F32E95CDE7}" presName="LevelTwoTextNode" presStyleLbl="node4" presStyleIdx="2" presStyleCnt="5">
        <dgm:presLayoutVars>
          <dgm:chPref val="3"/>
        </dgm:presLayoutVars>
      </dgm:prSet>
      <dgm:spPr/>
    </dgm:pt>
    <dgm:pt modelId="{73A124F4-22EE-46E6-B824-5BB2E5087B38}" type="pres">
      <dgm:prSet presAssocID="{209D4E43-ECAD-4A12-8B45-C3F32E95CDE7}" presName="level3hierChild" presStyleCnt="0"/>
      <dgm:spPr/>
    </dgm:pt>
    <dgm:pt modelId="{A335E31C-DBC6-4E71-8A71-77B731E063FA}" type="pres">
      <dgm:prSet presAssocID="{DE8DF854-6238-47F5-8DD6-32BE0F7694E9}" presName="conn2-1" presStyleLbl="parChTrans1D4" presStyleIdx="3" presStyleCnt="5"/>
      <dgm:spPr/>
    </dgm:pt>
    <dgm:pt modelId="{3125F6D0-9736-4506-9427-AE82CDE7562F}" type="pres">
      <dgm:prSet presAssocID="{DE8DF854-6238-47F5-8DD6-32BE0F7694E9}" presName="connTx" presStyleLbl="parChTrans1D4" presStyleIdx="3" presStyleCnt="5"/>
      <dgm:spPr/>
    </dgm:pt>
    <dgm:pt modelId="{6F91D38C-053D-4E55-9CCD-F7EED6C9203E}" type="pres">
      <dgm:prSet presAssocID="{DE5DA75B-4B89-429C-9F0B-CCB3A8219138}" presName="root2" presStyleCnt="0"/>
      <dgm:spPr/>
    </dgm:pt>
    <dgm:pt modelId="{6520A3E1-7E5F-4EEB-91B9-811E23CEE4D0}" type="pres">
      <dgm:prSet presAssocID="{DE5DA75B-4B89-429C-9F0B-CCB3A8219138}" presName="LevelTwoTextNode" presStyleLbl="node4" presStyleIdx="3" presStyleCnt="5" custScaleX="119571" custLinFactNeighborX="-1046" custLinFactNeighborY="196">
        <dgm:presLayoutVars>
          <dgm:chPref val="3"/>
        </dgm:presLayoutVars>
      </dgm:prSet>
      <dgm:spPr/>
    </dgm:pt>
    <dgm:pt modelId="{CA3A9A3D-2475-40D1-92EF-E5EC9E81DAAF}" type="pres">
      <dgm:prSet presAssocID="{DE5DA75B-4B89-429C-9F0B-CCB3A8219138}" presName="level3hierChild" presStyleCnt="0"/>
      <dgm:spPr/>
    </dgm:pt>
    <dgm:pt modelId="{B58BA275-5477-437D-9C44-1B788B74C989}" type="pres">
      <dgm:prSet presAssocID="{7DFBA4EC-67FB-460D-A319-9FBBFECF3362}" presName="conn2-1" presStyleLbl="parChTrans1D4" presStyleIdx="4" presStyleCnt="5"/>
      <dgm:spPr/>
    </dgm:pt>
    <dgm:pt modelId="{B970F1EC-936D-4AF8-95E3-4D4F10CD01FA}" type="pres">
      <dgm:prSet presAssocID="{7DFBA4EC-67FB-460D-A319-9FBBFECF3362}" presName="connTx" presStyleLbl="parChTrans1D4" presStyleIdx="4" presStyleCnt="5"/>
      <dgm:spPr/>
    </dgm:pt>
    <dgm:pt modelId="{B1230A39-6185-4139-9CBB-79315475B023}" type="pres">
      <dgm:prSet presAssocID="{6EF36BA9-59CB-406D-8118-ECC4B9873D49}" presName="root2" presStyleCnt="0"/>
      <dgm:spPr/>
    </dgm:pt>
    <dgm:pt modelId="{5551163D-EFE1-496B-8648-19957D51F5FF}" type="pres">
      <dgm:prSet presAssocID="{6EF36BA9-59CB-406D-8118-ECC4B9873D49}" presName="LevelTwoTextNode" presStyleLbl="node4" presStyleIdx="4" presStyleCnt="5" custScaleX="119571">
        <dgm:presLayoutVars>
          <dgm:chPref val="3"/>
        </dgm:presLayoutVars>
      </dgm:prSet>
      <dgm:spPr/>
    </dgm:pt>
    <dgm:pt modelId="{1D485A48-E789-4BCA-8AA3-A4844A2B9A97}" type="pres">
      <dgm:prSet presAssocID="{6EF36BA9-59CB-406D-8118-ECC4B9873D49}" presName="level3hierChild" presStyleCnt="0"/>
      <dgm:spPr/>
    </dgm:pt>
    <dgm:pt modelId="{7EAA2B79-D763-49DF-839F-C3C5AD70DE9F}" type="pres">
      <dgm:prSet presAssocID="{B13445F7-2230-4653-80C4-47A0D314C644}" presName="conn2-1" presStyleLbl="parChTrans1D2" presStyleIdx="1" presStyleCnt="2"/>
      <dgm:spPr/>
    </dgm:pt>
    <dgm:pt modelId="{91115537-D29C-450A-A3B7-B790112B8E52}" type="pres">
      <dgm:prSet presAssocID="{B13445F7-2230-4653-80C4-47A0D314C644}" presName="connTx" presStyleLbl="parChTrans1D2" presStyleIdx="1" presStyleCnt="2"/>
      <dgm:spPr/>
    </dgm:pt>
    <dgm:pt modelId="{ABC792D9-DA98-42C5-95A7-33F4B76FE58A}" type="pres">
      <dgm:prSet presAssocID="{E4A476E3-398C-4CF0-A525-8C91081588F9}" presName="root2" presStyleCnt="0"/>
      <dgm:spPr/>
    </dgm:pt>
    <dgm:pt modelId="{00A22BAB-F4E1-46BB-89DB-5E1AA2BE946D}" type="pres">
      <dgm:prSet presAssocID="{E4A476E3-398C-4CF0-A525-8C91081588F9}" presName="LevelTwoTextNode" presStyleLbl="node2" presStyleIdx="1" presStyleCnt="2" custLinFactNeighborY="39877">
        <dgm:presLayoutVars>
          <dgm:chPref val="3"/>
        </dgm:presLayoutVars>
      </dgm:prSet>
      <dgm:spPr/>
    </dgm:pt>
    <dgm:pt modelId="{E16D2B1B-C2BD-4214-B0E4-AFF70F6522D4}" type="pres">
      <dgm:prSet presAssocID="{E4A476E3-398C-4CF0-A525-8C91081588F9}" presName="level3hierChild" presStyleCnt="0"/>
      <dgm:spPr/>
    </dgm:pt>
    <dgm:pt modelId="{01A276BE-104B-437E-851D-6C1A7FCB0E57}" type="pres">
      <dgm:prSet presAssocID="{968EDB2A-AA9A-4385-B576-6DAB08426E5D}" presName="conn2-1" presStyleLbl="parChTrans1D3" presStyleIdx="2" presStyleCnt="3"/>
      <dgm:spPr/>
    </dgm:pt>
    <dgm:pt modelId="{11ABAD29-B7A0-4880-9477-A61788F5C820}" type="pres">
      <dgm:prSet presAssocID="{968EDB2A-AA9A-4385-B576-6DAB08426E5D}" presName="connTx" presStyleLbl="parChTrans1D3" presStyleIdx="2" presStyleCnt="3"/>
      <dgm:spPr/>
    </dgm:pt>
    <dgm:pt modelId="{6260273C-EA1E-4F26-93DC-49FDBA40F36D}" type="pres">
      <dgm:prSet presAssocID="{BF078ACD-3452-4687-9A14-CAB3CF00F9FD}" presName="root2" presStyleCnt="0"/>
      <dgm:spPr/>
    </dgm:pt>
    <dgm:pt modelId="{E8A463CB-3C23-4288-B3C7-3F08AF86C889}" type="pres">
      <dgm:prSet presAssocID="{BF078ACD-3452-4687-9A14-CAB3CF00F9FD}" presName="LevelTwoTextNode" presStyleLbl="node3" presStyleIdx="2" presStyleCnt="3" custScaleX="188838" custScaleY="169799" custLinFactNeighborY="41118">
        <dgm:presLayoutVars>
          <dgm:chPref val="3"/>
        </dgm:presLayoutVars>
      </dgm:prSet>
      <dgm:spPr/>
    </dgm:pt>
    <dgm:pt modelId="{05FF480D-C2FF-4A6A-9502-C312CE597213}" type="pres">
      <dgm:prSet presAssocID="{BF078ACD-3452-4687-9A14-CAB3CF00F9FD}" presName="level3hierChild" presStyleCnt="0"/>
      <dgm:spPr/>
    </dgm:pt>
  </dgm:ptLst>
  <dgm:cxnLst>
    <dgm:cxn modelId="{9DDD5205-583F-4209-B687-86802C404C49}" srcId="{2D4C4C71-C851-4323-BEE2-67B7E1799CD0}" destId="{32E52798-BBF4-4890-BE11-513A19A059FA}" srcOrd="0" destOrd="0" parTransId="{6CF4F953-99F2-4089-BCFA-3D506FB38B0E}" sibTransId="{B7569F94-C53C-49FC-9CFF-82707F9502C5}"/>
    <dgm:cxn modelId="{CB4FD80E-8FCF-4695-B92E-42ECF5411A69}" type="presOf" srcId="{DE8DF854-6238-47F5-8DD6-32BE0F7694E9}" destId="{3125F6D0-9736-4506-9427-AE82CDE7562F}" srcOrd="1" destOrd="0" presId="urn:microsoft.com/office/officeart/2005/8/layout/hierarchy2"/>
    <dgm:cxn modelId="{EFCC2B23-FF47-4E94-ADBA-ACF5F4D07FA3}" srcId="{E4A476E3-398C-4CF0-A525-8C91081588F9}" destId="{BF078ACD-3452-4687-9A14-CAB3CF00F9FD}" srcOrd="0" destOrd="0" parTransId="{968EDB2A-AA9A-4385-B576-6DAB08426E5D}" sibTransId="{478BDCBC-BF20-40CE-A897-C6586DA975A9}"/>
    <dgm:cxn modelId="{02BCED28-C3F4-48E7-8972-980A8AB7293B}" type="presOf" srcId="{BF078ACD-3452-4687-9A14-CAB3CF00F9FD}" destId="{E8A463CB-3C23-4288-B3C7-3F08AF86C889}" srcOrd="0" destOrd="0" presId="urn:microsoft.com/office/officeart/2005/8/layout/hierarchy2"/>
    <dgm:cxn modelId="{3D02DE2D-0BB9-40C3-8884-24F73BEEC784}" type="presOf" srcId="{F3D2C1F7-7B25-4957-9880-3205637DE661}" destId="{41C4F8B6-19F1-4A65-8734-EDD82F04B403}" srcOrd="1" destOrd="0" presId="urn:microsoft.com/office/officeart/2005/8/layout/hierarchy2"/>
    <dgm:cxn modelId="{0BF11B36-FF3E-41ED-82F6-A763C4A2BFA8}" type="presOf" srcId="{7DFBA4EC-67FB-460D-A319-9FBBFECF3362}" destId="{B58BA275-5477-437D-9C44-1B788B74C989}" srcOrd="0" destOrd="0" presId="urn:microsoft.com/office/officeart/2005/8/layout/hierarchy2"/>
    <dgm:cxn modelId="{3E433336-D768-46E8-8433-DFA4D289FF02}" type="presOf" srcId="{968EDB2A-AA9A-4385-B576-6DAB08426E5D}" destId="{01A276BE-104B-437E-851D-6C1A7FCB0E57}" srcOrd="0" destOrd="0" presId="urn:microsoft.com/office/officeart/2005/8/layout/hierarchy2"/>
    <dgm:cxn modelId="{8EF41C3F-C145-4056-A631-A26803BBABE0}" type="presOf" srcId="{A26019EC-BDBD-431B-959F-CD7006393CF6}" destId="{FB426638-E1B8-4DB4-B13D-59A06D927DD5}" srcOrd="1" destOrd="0" presId="urn:microsoft.com/office/officeart/2005/8/layout/hierarchy2"/>
    <dgm:cxn modelId="{64600B5D-FB07-43FB-92FC-561937994876}" type="presOf" srcId="{ACEBD92F-CF92-44AF-B480-FF2C248C71BD}" destId="{2935AA4C-97FC-4960-BEEC-01E31F9DCEF8}" srcOrd="1" destOrd="0" presId="urn:microsoft.com/office/officeart/2005/8/layout/hierarchy2"/>
    <dgm:cxn modelId="{67907962-ADAE-4BFE-B0C9-4A84FF82442C}" type="presOf" srcId="{209D4E43-ECAD-4A12-8B45-C3F32E95CDE7}" destId="{781C125D-CA74-4328-A7FD-5A739515BA08}" srcOrd="0" destOrd="0" presId="urn:microsoft.com/office/officeart/2005/8/layout/hierarchy2"/>
    <dgm:cxn modelId="{2D23E062-4516-4354-8EF3-A94A15867C8F}" type="presOf" srcId="{5F1DCECC-A5BE-435E-987B-C5355865EBDF}" destId="{3E3DE048-9E6D-4AF8-8257-33F11D5663B0}" srcOrd="1" destOrd="0" presId="urn:microsoft.com/office/officeart/2005/8/layout/hierarchy2"/>
    <dgm:cxn modelId="{33EB6963-1C64-4521-A990-7C2E5C510CBB}" srcId="{1F9722FF-C41F-4A75-99CC-160B5BCFD297}" destId="{E4A476E3-398C-4CF0-A525-8C91081588F9}" srcOrd="1" destOrd="0" parTransId="{B13445F7-2230-4653-80C4-47A0D314C644}" sibTransId="{CCAA767B-F53C-4D04-8185-42F7FB65A517}"/>
    <dgm:cxn modelId="{C566F144-83A3-4166-ADDB-DC5E006E7425}" srcId="{EBA59906-788A-483C-80F5-7D9E9614C35F}" destId="{8B23013F-7FFD-47C8-B956-DE8B2B541C1A}" srcOrd="0" destOrd="0" parTransId="{5F1DCECC-A5BE-435E-987B-C5355865EBDF}" sibTransId="{01DF1BC1-2B33-4E0F-98E2-1A8D6247BD1C}"/>
    <dgm:cxn modelId="{9644C845-1AAE-480E-A711-ACAAD55A089E}" type="presOf" srcId="{8B23013F-7FFD-47C8-B956-DE8B2B541C1A}" destId="{2495CA36-C58C-4F79-AB01-45BCABB5AB21}" srcOrd="0" destOrd="0" presId="urn:microsoft.com/office/officeart/2005/8/layout/hierarchy2"/>
    <dgm:cxn modelId="{93A3D646-C02D-4245-AC52-1671738EB43A}" type="presOf" srcId="{6CF4F953-99F2-4089-BCFA-3D506FB38B0E}" destId="{4F41112D-F755-4971-B6EB-443A217FEA69}" srcOrd="0" destOrd="0" presId="urn:microsoft.com/office/officeart/2005/8/layout/hierarchy2"/>
    <dgm:cxn modelId="{6AC76247-590D-4D43-AB23-15709B4196E8}" type="presOf" srcId="{968EDB2A-AA9A-4385-B576-6DAB08426E5D}" destId="{11ABAD29-B7A0-4880-9477-A61788F5C820}" srcOrd="1" destOrd="0" presId="urn:microsoft.com/office/officeart/2005/8/layout/hierarchy2"/>
    <dgm:cxn modelId="{B6509948-794D-47B2-A36B-4E9CDBCF5CFE}" type="presOf" srcId="{B13445F7-2230-4653-80C4-47A0D314C644}" destId="{7EAA2B79-D763-49DF-839F-C3C5AD70DE9F}" srcOrd="0" destOrd="0" presId="urn:microsoft.com/office/officeart/2005/8/layout/hierarchy2"/>
    <dgm:cxn modelId="{F1BC9F48-BA34-49FD-A99E-60246DBF54BE}" srcId="{EBA59906-788A-483C-80F5-7D9E9614C35F}" destId="{209D4E43-ECAD-4A12-8B45-C3F32E95CDE7}" srcOrd="1" destOrd="0" parTransId="{1EF0044E-0D47-4B4E-BED2-01D081645FBA}" sibTransId="{1E907E87-B96A-4B43-81ED-EECB1E4BCFF5}"/>
    <dgm:cxn modelId="{3021A168-DC90-4D66-B745-869E9DA13841}" type="presOf" srcId="{DE8DF854-6238-47F5-8DD6-32BE0F7694E9}" destId="{A335E31C-DBC6-4E71-8A71-77B731E063FA}" srcOrd="0" destOrd="0" presId="urn:microsoft.com/office/officeart/2005/8/layout/hierarchy2"/>
    <dgm:cxn modelId="{CCF0D34B-D8AF-4EEB-B822-D1892415455D}" type="presOf" srcId="{B13445F7-2230-4653-80C4-47A0D314C644}" destId="{91115537-D29C-450A-A3B7-B790112B8E52}" srcOrd="1" destOrd="0" presId="urn:microsoft.com/office/officeart/2005/8/layout/hierarchy2"/>
    <dgm:cxn modelId="{BC061954-3335-4BFB-A768-4BCE64BC276E}" type="presOf" srcId="{DE5DA75B-4B89-429C-9F0B-CCB3A8219138}" destId="{6520A3E1-7E5F-4EEB-91B9-811E23CEE4D0}" srcOrd="0" destOrd="0" presId="urn:microsoft.com/office/officeart/2005/8/layout/hierarchy2"/>
    <dgm:cxn modelId="{C8791C77-D9CD-4B9B-BF3F-CC808028F881}" srcId="{209D4E43-ECAD-4A12-8B45-C3F32E95CDE7}" destId="{6EF36BA9-59CB-406D-8118-ECC4B9873D49}" srcOrd="1" destOrd="0" parTransId="{7DFBA4EC-67FB-460D-A319-9FBBFECF3362}" sibTransId="{4AECF38D-9698-4763-BF56-6FE0BAB9D6D3}"/>
    <dgm:cxn modelId="{A0F77F7C-B15B-477E-977B-EFBAA2554C88}" srcId="{1F9722FF-C41F-4A75-99CC-160B5BCFD297}" destId="{41A6BB02-1C37-4ED7-B813-9BE74BD504F8}" srcOrd="0" destOrd="0" parTransId="{A26019EC-BDBD-431B-959F-CD7006393CF6}" sibTransId="{B95EA831-0E2A-49B4-9D97-AC6B56F22C3E}"/>
    <dgm:cxn modelId="{86CCE486-6AE8-4B49-8CD8-B73B35DA706E}" srcId="{69013660-CDE4-4F75-93C3-1D26054D331B}" destId="{1F9722FF-C41F-4A75-99CC-160B5BCFD297}" srcOrd="0" destOrd="0" parTransId="{3F12FE42-A7CF-4555-A075-4FC5AC2439B2}" sibTransId="{180BE7FA-8BE8-4D4F-8CAF-C8E597BE877A}"/>
    <dgm:cxn modelId="{AE655387-D7FE-43BB-AAC2-E01AB5890E44}" srcId="{209D4E43-ECAD-4A12-8B45-C3F32E95CDE7}" destId="{DE5DA75B-4B89-429C-9F0B-CCB3A8219138}" srcOrd="0" destOrd="0" parTransId="{DE8DF854-6238-47F5-8DD6-32BE0F7694E9}" sibTransId="{34271E1D-7D1C-46D9-81A4-90067EF54113}"/>
    <dgm:cxn modelId="{F37EE488-9383-4834-A205-BF965F7495FF}" type="presOf" srcId="{F3D2C1F7-7B25-4957-9880-3205637DE661}" destId="{A89D263F-1AF5-49FB-82A0-4615CFD376EE}" srcOrd="0" destOrd="0" presId="urn:microsoft.com/office/officeart/2005/8/layout/hierarchy2"/>
    <dgm:cxn modelId="{4418F68B-15EE-4922-9646-1050557743FD}" type="presOf" srcId="{41A6BB02-1C37-4ED7-B813-9BE74BD504F8}" destId="{50B956D4-E219-4B1A-A1DD-D2F9A2D1D70B}" srcOrd="0" destOrd="0" presId="urn:microsoft.com/office/officeart/2005/8/layout/hierarchy2"/>
    <dgm:cxn modelId="{72A51C8E-6947-408B-93D0-07D844C2E42E}" type="presOf" srcId="{69013660-CDE4-4F75-93C3-1D26054D331B}" destId="{EED2A756-BAB7-4754-A627-3516DB5C4125}" srcOrd="0" destOrd="0" presId="urn:microsoft.com/office/officeart/2005/8/layout/hierarchy2"/>
    <dgm:cxn modelId="{2C14898E-F485-49DE-8C52-8BD6330FCA7E}" type="presOf" srcId="{6CF4F953-99F2-4089-BCFA-3D506FB38B0E}" destId="{1C5A8911-E19B-4ED6-B330-C1A28E58BE7C}" srcOrd="1" destOrd="0" presId="urn:microsoft.com/office/officeart/2005/8/layout/hierarchy2"/>
    <dgm:cxn modelId="{9B8236A6-3658-407D-BE88-89915EA3BECA}" type="presOf" srcId="{1EF0044E-0D47-4B4E-BED2-01D081645FBA}" destId="{7EB882DF-DD0A-48F8-AD85-B2025A69A7DA}" srcOrd="0" destOrd="0" presId="urn:microsoft.com/office/officeart/2005/8/layout/hierarchy2"/>
    <dgm:cxn modelId="{429B94AB-C071-4D37-ADD5-1D8389FE5157}" type="presOf" srcId="{1EF0044E-0D47-4B4E-BED2-01D081645FBA}" destId="{4F88FAB1-94C2-4251-B203-AA90BD9DE29B}" srcOrd="1" destOrd="0" presId="urn:microsoft.com/office/officeart/2005/8/layout/hierarchy2"/>
    <dgm:cxn modelId="{5176B9AD-1880-436E-A5A9-A385B03BC00C}" type="presOf" srcId="{E4A476E3-398C-4CF0-A525-8C91081588F9}" destId="{00A22BAB-F4E1-46BB-89DB-5E1AA2BE946D}" srcOrd="0" destOrd="0" presId="urn:microsoft.com/office/officeart/2005/8/layout/hierarchy2"/>
    <dgm:cxn modelId="{F5FABCAD-478A-44E6-802E-06106EB580B3}" type="presOf" srcId="{EBA59906-788A-483C-80F5-7D9E9614C35F}" destId="{F2203237-9580-48F0-A42E-EF7E1131C659}" srcOrd="0" destOrd="0" presId="urn:microsoft.com/office/officeart/2005/8/layout/hierarchy2"/>
    <dgm:cxn modelId="{22A62BBD-805B-4D3C-952A-6F12F84F4960}" type="presOf" srcId="{ACEBD92F-CF92-44AF-B480-FF2C248C71BD}" destId="{989B97E7-F482-4DD1-9631-230942AA948B}" srcOrd="0" destOrd="0" presId="urn:microsoft.com/office/officeart/2005/8/layout/hierarchy2"/>
    <dgm:cxn modelId="{3EF253C0-803F-4E2D-A58B-082BC915D30B}" type="presOf" srcId="{5F1DCECC-A5BE-435E-987B-C5355865EBDF}" destId="{667D5191-CC71-481A-8A25-74E494831F74}" srcOrd="0" destOrd="0" presId="urn:microsoft.com/office/officeart/2005/8/layout/hierarchy2"/>
    <dgm:cxn modelId="{7C257EC2-3EF0-4A2A-A697-A55E482A8953}" type="presOf" srcId="{7DFBA4EC-67FB-460D-A319-9FBBFECF3362}" destId="{B970F1EC-936D-4AF8-95E3-4D4F10CD01FA}" srcOrd="1" destOrd="0" presId="urn:microsoft.com/office/officeart/2005/8/layout/hierarchy2"/>
    <dgm:cxn modelId="{830F7BC3-ABE1-4E21-A55C-D097897662A1}" type="presOf" srcId="{2D4C4C71-C851-4323-BEE2-67B7E1799CD0}" destId="{2C1647CA-47E7-4ADB-890B-AC1048217CE9}" srcOrd="0" destOrd="0" presId="urn:microsoft.com/office/officeart/2005/8/layout/hierarchy2"/>
    <dgm:cxn modelId="{604BA6C6-A21F-43A2-B70C-8EA6D21E0885}" type="presOf" srcId="{A26019EC-BDBD-431B-959F-CD7006393CF6}" destId="{970CA59D-C8C5-461C-AE6D-D161DDF08DCD}" srcOrd="0" destOrd="0" presId="urn:microsoft.com/office/officeart/2005/8/layout/hierarchy2"/>
    <dgm:cxn modelId="{C20464E0-06C0-4256-A954-8803CA7575EE}" srcId="{41A6BB02-1C37-4ED7-B813-9BE74BD504F8}" destId="{2D4C4C71-C851-4323-BEE2-67B7E1799CD0}" srcOrd="0" destOrd="0" parTransId="{ACEBD92F-CF92-44AF-B480-FF2C248C71BD}" sibTransId="{745F0EEF-C7A8-4089-AF8B-BCD6024F6AE0}"/>
    <dgm:cxn modelId="{F728C9E0-A537-4D0C-900C-200B2E24813D}" type="presOf" srcId="{1F9722FF-C41F-4A75-99CC-160B5BCFD297}" destId="{8851DFF1-FC2C-497D-93BC-EA0CB0FE1FF4}" srcOrd="0" destOrd="0" presId="urn:microsoft.com/office/officeart/2005/8/layout/hierarchy2"/>
    <dgm:cxn modelId="{672BFEF2-6399-465E-A9AE-2DBBFD440F91}" type="presOf" srcId="{32E52798-BBF4-4890-BE11-513A19A059FA}" destId="{F0446D11-BBB0-485A-89A7-C01D88EAD627}" srcOrd="0" destOrd="0" presId="urn:microsoft.com/office/officeart/2005/8/layout/hierarchy2"/>
    <dgm:cxn modelId="{4E6C90F6-C95D-44DE-BB37-ED93BDF47FEB}" type="presOf" srcId="{6EF36BA9-59CB-406D-8118-ECC4B9873D49}" destId="{5551163D-EFE1-496B-8648-19957D51F5FF}" srcOrd="0" destOrd="0" presId="urn:microsoft.com/office/officeart/2005/8/layout/hierarchy2"/>
    <dgm:cxn modelId="{9F9A37F8-3994-4A75-BC5B-D7E2C8F3F5FC}" srcId="{41A6BB02-1C37-4ED7-B813-9BE74BD504F8}" destId="{EBA59906-788A-483C-80F5-7D9E9614C35F}" srcOrd="1" destOrd="0" parTransId="{F3D2C1F7-7B25-4957-9880-3205637DE661}" sibTransId="{F0986F4C-C416-4E84-AB63-59195FB7B0C5}"/>
    <dgm:cxn modelId="{CD8BD8C3-E181-49B1-9412-68A0C0E1C24D}" type="presParOf" srcId="{EED2A756-BAB7-4754-A627-3516DB5C4125}" destId="{BF5843BD-4F26-482D-B7B9-2501713BED1C}" srcOrd="0" destOrd="0" presId="urn:microsoft.com/office/officeart/2005/8/layout/hierarchy2"/>
    <dgm:cxn modelId="{25336BCB-83BC-41B6-AA97-719E2D888722}" type="presParOf" srcId="{BF5843BD-4F26-482D-B7B9-2501713BED1C}" destId="{8851DFF1-FC2C-497D-93BC-EA0CB0FE1FF4}" srcOrd="0" destOrd="0" presId="urn:microsoft.com/office/officeart/2005/8/layout/hierarchy2"/>
    <dgm:cxn modelId="{A8F2EE71-D298-4535-8B46-5788B42D4E10}" type="presParOf" srcId="{BF5843BD-4F26-482D-B7B9-2501713BED1C}" destId="{95A557EF-6165-4719-955C-E478252E3AEA}" srcOrd="1" destOrd="0" presId="urn:microsoft.com/office/officeart/2005/8/layout/hierarchy2"/>
    <dgm:cxn modelId="{D46DB408-AB0D-4F50-957E-3BB132A51D5B}" type="presParOf" srcId="{95A557EF-6165-4719-955C-E478252E3AEA}" destId="{970CA59D-C8C5-461C-AE6D-D161DDF08DCD}" srcOrd="0" destOrd="0" presId="urn:microsoft.com/office/officeart/2005/8/layout/hierarchy2"/>
    <dgm:cxn modelId="{D38640C8-ABFE-44C0-9F97-979D35B74CB9}" type="presParOf" srcId="{970CA59D-C8C5-461C-AE6D-D161DDF08DCD}" destId="{FB426638-E1B8-4DB4-B13D-59A06D927DD5}" srcOrd="0" destOrd="0" presId="urn:microsoft.com/office/officeart/2005/8/layout/hierarchy2"/>
    <dgm:cxn modelId="{95E3AC33-0C0A-4EBE-A869-912297510ED2}" type="presParOf" srcId="{95A557EF-6165-4719-955C-E478252E3AEA}" destId="{20EA1F86-671D-43CF-AF2F-581D9DF22E08}" srcOrd="1" destOrd="0" presId="urn:microsoft.com/office/officeart/2005/8/layout/hierarchy2"/>
    <dgm:cxn modelId="{ABBF8F25-27A3-4466-9D49-20505751254B}" type="presParOf" srcId="{20EA1F86-671D-43CF-AF2F-581D9DF22E08}" destId="{50B956D4-E219-4B1A-A1DD-D2F9A2D1D70B}" srcOrd="0" destOrd="0" presId="urn:microsoft.com/office/officeart/2005/8/layout/hierarchy2"/>
    <dgm:cxn modelId="{C9CABE03-C293-4C8C-BC0E-F9208B959607}" type="presParOf" srcId="{20EA1F86-671D-43CF-AF2F-581D9DF22E08}" destId="{0CC29EEC-F74E-41F2-967C-38060C7E8D2C}" srcOrd="1" destOrd="0" presId="urn:microsoft.com/office/officeart/2005/8/layout/hierarchy2"/>
    <dgm:cxn modelId="{FAB5A8B7-20D9-4825-B5CC-54A4B0CC8BAD}" type="presParOf" srcId="{0CC29EEC-F74E-41F2-967C-38060C7E8D2C}" destId="{989B97E7-F482-4DD1-9631-230942AA948B}" srcOrd="0" destOrd="0" presId="urn:microsoft.com/office/officeart/2005/8/layout/hierarchy2"/>
    <dgm:cxn modelId="{64571AEB-AE77-46CD-A370-5C98A720BF17}" type="presParOf" srcId="{989B97E7-F482-4DD1-9631-230942AA948B}" destId="{2935AA4C-97FC-4960-BEEC-01E31F9DCEF8}" srcOrd="0" destOrd="0" presId="urn:microsoft.com/office/officeart/2005/8/layout/hierarchy2"/>
    <dgm:cxn modelId="{FCD0FCCD-8510-4155-805D-89BC50CC5376}" type="presParOf" srcId="{0CC29EEC-F74E-41F2-967C-38060C7E8D2C}" destId="{6DDE5880-FC3F-4518-AA93-1D2474FE6DCC}" srcOrd="1" destOrd="0" presId="urn:microsoft.com/office/officeart/2005/8/layout/hierarchy2"/>
    <dgm:cxn modelId="{7809C1FB-3833-443E-BAA3-39233A028AB8}" type="presParOf" srcId="{6DDE5880-FC3F-4518-AA93-1D2474FE6DCC}" destId="{2C1647CA-47E7-4ADB-890B-AC1048217CE9}" srcOrd="0" destOrd="0" presId="urn:microsoft.com/office/officeart/2005/8/layout/hierarchy2"/>
    <dgm:cxn modelId="{36621C8F-9C36-4C4B-ABD3-F63EFE653FB7}" type="presParOf" srcId="{6DDE5880-FC3F-4518-AA93-1D2474FE6DCC}" destId="{A7570C29-4D44-440D-91BD-E425F0942404}" srcOrd="1" destOrd="0" presId="urn:microsoft.com/office/officeart/2005/8/layout/hierarchy2"/>
    <dgm:cxn modelId="{7C25E7F0-A9DD-4448-AB53-D9A8F6E979BC}" type="presParOf" srcId="{A7570C29-4D44-440D-91BD-E425F0942404}" destId="{4F41112D-F755-4971-B6EB-443A217FEA69}" srcOrd="0" destOrd="0" presId="urn:microsoft.com/office/officeart/2005/8/layout/hierarchy2"/>
    <dgm:cxn modelId="{F9C8675A-30A9-449A-8398-5A664FD70603}" type="presParOf" srcId="{4F41112D-F755-4971-B6EB-443A217FEA69}" destId="{1C5A8911-E19B-4ED6-B330-C1A28E58BE7C}" srcOrd="0" destOrd="0" presId="urn:microsoft.com/office/officeart/2005/8/layout/hierarchy2"/>
    <dgm:cxn modelId="{72C41D36-FBDD-48DC-AA06-8CCF8E65976B}" type="presParOf" srcId="{A7570C29-4D44-440D-91BD-E425F0942404}" destId="{029301C8-BA87-4E15-9402-9A04C8C63627}" srcOrd="1" destOrd="0" presId="urn:microsoft.com/office/officeart/2005/8/layout/hierarchy2"/>
    <dgm:cxn modelId="{A75B30A8-5E97-4015-8359-95A6B42C0AB2}" type="presParOf" srcId="{029301C8-BA87-4E15-9402-9A04C8C63627}" destId="{F0446D11-BBB0-485A-89A7-C01D88EAD627}" srcOrd="0" destOrd="0" presId="urn:microsoft.com/office/officeart/2005/8/layout/hierarchy2"/>
    <dgm:cxn modelId="{49C6C7B8-0AA3-4BCC-B6FB-46EE3C7A7D0E}" type="presParOf" srcId="{029301C8-BA87-4E15-9402-9A04C8C63627}" destId="{9F83C6D3-F38F-4403-9B7E-B1E5A3FF149B}" srcOrd="1" destOrd="0" presId="urn:microsoft.com/office/officeart/2005/8/layout/hierarchy2"/>
    <dgm:cxn modelId="{CF997731-4A09-4CB1-B5FE-2618905B12A8}" type="presParOf" srcId="{0CC29EEC-F74E-41F2-967C-38060C7E8D2C}" destId="{A89D263F-1AF5-49FB-82A0-4615CFD376EE}" srcOrd="2" destOrd="0" presId="urn:microsoft.com/office/officeart/2005/8/layout/hierarchy2"/>
    <dgm:cxn modelId="{60D54538-B582-4BE2-9ADA-F81DC104C40C}" type="presParOf" srcId="{A89D263F-1AF5-49FB-82A0-4615CFD376EE}" destId="{41C4F8B6-19F1-4A65-8734-EDD82F04B403}" srcOrd="0" destOrd="0" presId="urn:microsoft.com/office/officeart/2005/8/layout/hierarchy2"/>
    <dgm:cxn modelId="{B8489D05-04D3-453F-966B-8F0716B5C0C3}" type="presParOf" srcId="{0CC29EEC-F74E-41F2-967C-38060C7E8D2C}" destId="{A5752003-130C-4B21-B2B1-147950838D24}" srcOrd="3" destOrd="0" presId="urn:microsoft.com/office/officeart/2005/8/layout/hierarchy2"/>
    <dgm:cxn modelId="{D0BB0D8D-2A00-4951-BEE9-AEE008642AA0}" type="presParOf" srcId="{A5752003-130C-4B21-B2B1-147950838D24}" destId="{F2203237-9580-48F0-A42E-EF7E1131C659}" srcOrd="0" destOrd="0" presId="urn:microsoft.com/office/officeart/2005/8/layout/hierarchy2"/>
    <dgm:cxn modelId="{6A357873-85C1-423A-8EF4-6042FF04EA05}" type="presParOf" srcId="{A5752003-130C-4B21-B2B1-147950838D24}" destId="{A60D0BAB-F9C1-496E-8C8D-9CF4A38B94F0}" srcOrd="1" destOrd="0" presId="urn:microsoft.com/office/officeart/2005/8/layout/hierarchy2"/>
    <dgm:cxn modelId="{8C0E3FF9-7B23-4205-A47A-3AD7E2C837B7}" type="presParOf" srcId="{A60D0BAB-F9C1-496E-8C8D-9CF4A38B94F0}" destId="{667D5191-CC71-481A-8A25-74E494831F74}" srcOrd="0" destOrd="0" presId="urn:microsoft.com/office/officeart/2005/8/layout/hierarchy2"/>
    <dgm:cxn modelId="{50F891A4-B7E1-4B5B-9F85-D1E32A18FA0D}" type="presParOf" srcId="{667D5191-CC71-481A-8A25-74E494831F74}" destId="{3E3DE048-9E6D-4AF8-8257-33F11D5663B0}" srcOrd="0" destOrd="0" presId="urn:microsoft.com/office/officeart/2005/8/layout/hierarchy2"/>
    <dgm:cxn modelId="{B36E4835-31D1-4AEB-9A95-31717D60E3A3}" type="presParOf" srcId="{A60D0BAB-F9C1-496E-8C8D-9CF4A38B94F0}" destId="{374C4685-12FC-4042-A366-CA6BB2FD6F06}" srcOrd="1" destOrd="0" presId="urn:microsoft.com/office/officeart/2005/8/layout/hierarchy2"/>
    <dgm:cxn modelId="{460CF17E-936F-4E89-BFFD-7D14AD047BA5}" type="presParOf" srcId="{374C4685-12FC-4042-A366-CA6BB2FD6F06}" destId="{2495CA36-C58C-4F79-AB01-45BCABB5AB21}" srcOrd="0" destOrd="0" presId="urn:microsoft.com/office/officeart/2005/8/layout/hierarchy2"/>
    <dgm:cxn modelId="{25D044D5-CA3E-4129-A1DE-185572EB4616}" type="presParOf" srcId="{374C4685-12FC-4042-A366-CA6BB2FD6F06}" destId="{677C3ABB-BA4A-4AE2-94F3-22643F911DAB}" srcOrd="1" destOrd="0" presId="urn:microsoft.com/office/officeart/2005/8/layout/hierarchy2"/>
    <dgm:cxn modelId="{C33B49BD-0C5C-4BD1-829C-924CF051C0EA}" type="presParOf" srcId="{A60D0BAB-F9C1-496E-8C8D-9CF4A38B94F0}" destId="{7EB882DF-DD0A-48F8-AD85-B2025A69A7DA}" srcOrd="2" destOrd="0" presId="urn:microsoft.com/office/officeart/2005/8/layout/hierarchy2"/>
    <dgm:cxn modelId="{2AFB23F7-8027-4959-83FC-C20393143979}" type="presParOf" srcId="{7EB882DF-DD0A-48F8-AD85-B2025A69A7DA}" destId="{4F88FAB1-94C2-4251-B203-AA90BD9DE29B}" srcOrd="0" destOrd="0" presId="urn:microsoft.com/office/officeart/2005/8/layout/hierarchy2"/>
    <dgm:cxn modelId="{30A7AD31-4527-418D-8ADC-7096E86EF00A}" type="presParOf" srcId="{A60D0BAB-F9C1-496E-8C8D-9CF4A38B94F0}" destId="{7D8D49E7-4063-46BF-8D09-7D5FF08B54E9}" srcOrd="3" destOrd="0" presId="urn:microsoft.com/office/officeart/2005/8/layout/hierarchy2"/>
    <dgm:cxn modelId="{55F515C5-594F-4B93-B212-68BD1D3FBC57}" type="presParOf" srcId="{7D8D49E7-4063-46BF-8D09-7D5FF08B54E9}" destId="{781C125D-CA74-4328-A7FD-5A739515BA08}" srcOrd="0" destOrd="0" presId="urn:microsoft.com/office/officeart/2005/8/layout/hierarchy2"/>
    <dgm:cxn modelId="{0E7C77B0-463E-4838-9427-C6258A0F4B3D}" type="presParOf" srcId="{7D8D49E7-4063-46BF-8D09-7D5FF08B54E9}" destId="{73A124F4-22EE-46E6-B824-5BB2E5087B38}" srcOrd="1" destOrd="0" presId="urn:microsoft.com/office/officeart/2005/8/layout/hierarchy2"/>
    <dgm:cxn modelId="{A0889AFF-4288-4BFF-AEE3-652599202951}" type="presParOf" srcId="{73A124F4-22EE-46E6-B824-5BB2E5087B38}" destId="{A335E31C-DBC6-4E71-8A71-77B731E063FA}" srcOrd="0" destOrd="0" presId="urn:microsoft.com/office/officeart/2005/8/layout/hierarchy2"/>
    <dgm:cxn modelId="{77DB3195-5CFB-48C5-956D-4B0E62E4A08C}" type="presParOf" srcId="{A335E31C-DBC6-4E71-8A71-77B731E063FA}" destId="{3125F6D0-9736-4506-9427-AE82CDE7562F}" srcOrd="0" destOrd="0" presId="urn:microsoft.com/office/officeart/2005/8/layout/hierarchy2"/>
    <dgm:cxn modelId="{9130E542-69A2-4232-884C-65DD46412E5E}" type="presParOf" srcId="{73A124F4-22EE-46E6-B824-5BB2E5087B38}" destId="{6F91D38C-053D-4E55-9CCD-F7EED6C9203E}" srcOrd="1" destOrd="0" presId="urn:microsoft.com/office/officeart/2005/8/layout/hierarchy2"/>
    <dgm:cxn modelId="{A3C43C82-99D6-4837-98B4-16A7404F6C18}" type="presParOf" srcId="{6F91D38C-053D-4E55-9CCD-F7EED6C9203E}" destId="{6520A3E1-7E5F-4EEB-91B9-811E23CEE4D0}" srcOrd="0" destOrd="0" presId="urn:microsoft.com/office/officeart/2005/8/layout/hierarchy2"/>
    <dgm:cxn modelId="{307CBB8E-F8A2-4ADC-B5F3-6FBEBAD43EB1}" type="presParOf" srcId="{6F91D38C-053D-4E55-9CCD-F7EED6C9203E}" destId="{CA3A9A3D-2475-40D1-92EF-E5EC9E81DAAF}" srcOrd="1" destOrd="0" presId="urn:microsoft.com/office/officeart/2005/8/layout/hierarchy2"/>
    <dgm:cxn modelId="{06D190FF-0502-4080-9496-4119B52EEAD1}" type="presParOf" srcId="{73A124F4-22EE-46E6-B824-5BB2E5087B38}" destId="{B58BA275-5477-437D-9C44-1B788B74C989}" srcOrd="2" destOrd="0" presId="urn:microsoft.com/office/officeart/2005/8/layout/hierarchy2"/>
    <dgm:cxn modelId="{042880DE-BCBC-4F7C-9424-BD0143EA334A}" type="presParOf" srcId="{B58BA275-5477-437D-9C44-1B788B74C989}" destId="{B970F1EC-936D-4AF8-95E3-4D4F10CD01FA}" srcOrd="0" destOrd="0" presId="urn:microsoft.com/office/officeart/2005/8/layout/hierarchy2"/>
    <dgm:cxn modelId="{6EA9CE12-9B4F-4364-8B24-64663FBAEC59}" type="presParOf" srcId="{73A124F4-22EE-46E6-B824-5BB2E5087B38}" destId="{B1230A39-6185-4139-9CBB-79315475B023}" srcOrd="3" destOrd="0" presId="urn:microsoft.com/office/officeart/2005/8/layout/hierarchy2"/>
    <dgm:cxn modelId="{0B699F59-29A0-4E8C-AAFF-14BBFBD8640F}" type="presParOf" srcId="{B1230A39-6185-4139-9CBB-79315475B023}" destId="{5551163D-EFE1-496B-8648-19957D51F5FF}" srcOrd="0" destOrd="0" presId="urn:microsoft.com/office/officeart/2005/8/layout/hierarchy2"/>
    <dgm:cxn modelId="{293ECB4A-4A46-461E-8E7E-AFAADF20C172}" type="presParOf" srcId="{B1230A39-6185-4139-9CBB-79315475B023}" destId="{1D485A48-E789-4BCA-8AA3-A4844A2B9A97}" srcOrd="1" destOrd="0" presId="urn:microsoft.com/office/officeart/2005/8/layout/hierarchy2"/>
    <dgm:cxn modelId="{FE5D5638-E663-4C53-9BBF-7A970108B927}" type="presParOf" srcId="{95A557EF-6165-4719-955C-E478252E3AEA}" destId="{7EAA2B79-D763-49DF-839F-C3C5AD70DE9F}" srcOrd="2" destOrd="0" presId="urn:microsoft.com/office/officeart/2005/8/layout/hierarchy2"/>
    <dgm:cxn modelId="{DC0626DB-A58F-447F-805F-85B19E128477}" type="presParOf" srcId="{7EAA2B79-D763-49DF-839F-C3C5AD70DE9F}" destId="{91115537-D29C-450A-A3B7-B790112B8E52}" srcOrd="0" destOrd="0" presId="urn:microsoft.com/office/officeart/2005/8/layout/hierarchy2"/>
    <dgm:cxn modelId="{522A19B9-71D6-48E9-A95A-394DA4832A84}" type="presParOf" srcId="{95A557EF-6165-4719-955C-E478252E3AEA}" destId="{ABC792D9-DA98-42C5-95A7-33F4B76FE58A}" srcOrd="3" destOrd="0" presId="urn:microsoft.com/office/officeart/2005/8/layout/hierarchy2"/>
    <dgm:cxn modelId="{F2B58F29-FADB-4DD0-A7B8-9E94888F0FC7}" type="presParOf" srcId="{ABC792D9-DA98-42C5-95A7-33F4B76FE58A}" destId="{00A22BAB-F4E1-46BB-89DB-5E1AA2BE946D}" srcOrd="0" destOrd="0" presId="urn:microsoft.com/office/officeart/2005/8/layout/hierarchy2"/>
    <dgm:cxn modelId="{9C6042AA-4718-4B5F-9624-2D7F700D154D}" type="presParOf" srcId="{ABC792D9-DA98-42C5-95A7-33F4B76FE58A}" destId="{E16D2B1B-C2BD-4214-B0E4-AFF70F6522D4}" srcOrd="1" destOrd="0" presId="urn:microsoft.com/office/officeart/2005/8/layout/hierarchy2"/>
    <dgm:cxn modelId="{98C0EDC7-5067-482D-ADB0-F8F7E8186B1A}" type="presParOf" srcId="{E16D2B1B-C2BD-4214-B0E4-AFF70F6522D4}" destId="{01A276BE-104B-437E-851D-6C1A7FCB0E57}" srcOrd="0" destOrd="0" presId="urn:microsoft.com/office/officeart/2005/8/layout/hierarchy2"/>
    <dgm:cxn modelId="{50B9A6F2-1CFA-4619-BC5D-80B8D760F893}" type="presParOf" srcId="{01A276BE-104B-437E-851D-6C1A7FCB0E57}" destId="{11ABAD29-B7A0-4880-9477-A61788F5C820}" srcOrd="0" destOrd="0" presId="urn:microsoft.com/office/officeart/2005/8/layout/hierarchy2"/>
    <dgm:cxn modelId="{4C00DED6-5A44-415B-A897-1245D50B5B59}" type="presParOf" srcId="{E16D2B1B-C2BD-4214-B0E4-AFF70F6522D4}" destId="{6260273C-EA1E-4F26-93DC-49FDBA40F36D}" srcOrd="1" destOrd="0" presId="urn:microsoft.com/office/officeart/2005/8/layout/hierarchy2"/>
    <dgm:cxn modelId="{D44AFA16-B837-4ED0-9538-37B2FE11B455}" type="presParOf" srcId="{6260273C-EA1E-4F26-93DC-49FDBA40F36D}" destId="{E8A463CB-3C23-4288-B3C7-3F08AF86C889}" srcOrd="0" destOrd="0" presId="urn:microsoft.com/office/officeart/2005/8/layout/hierarchy2"/>
    <dgm:cxn modelId="{5F8FC311-77F2-4C74-A06F-258135C74733}" type="presParOf" srcId="{6260273C-EA1E-4F26-93DC-49FDBA40F36D}" destId="{05FF480D-C2FF-4A6A-9502-C312CE5972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1DFF1-FC2C-497D-93BC-EA0CB0FE1FF4}">
      <dsp:nvSpPr>
        <dsp:cNvPr id="0" name=""/>
        <dsp:cNvSpPr/>
      </dsp:nvSpPr>
      <dsp:spPr>
        <a:xfrm>
          <a:off x="6131" y="3012304"/>
          <a:ext cx="1330294" cy="66514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itchFamily="18" charset="0"/>
              <a:cs typeface="Times New Roman" pitchFamily="18" charset="0"/>
            </a:rPr>
            <a:t>Các kiểu HST</a:t>
          </a:r>
        </a:p>
      </dsp:txBody>
      <dsp:txXfrm>
        <a:off x="25612" y="3031785"/>
        <a:ext cx="1291332" cy="626185"/>
      </dsp:txXfrm>
    </dsp:sp>
    <dsp:sp modelId="{970CA59D-C8C5-461C-AE6D-D161DDF08DCD}">
      <dsp:nvSpPr>
        <dsp:cNvPr id="0" name=""/>
        <dsp:cNvSpPr/>
      </dsp:nvSpPr>
      <dsp:spPr>
        <a:xfrm rot="17377764">
          <a:off x="810490" y="2588680"/>
          <a:ext cx="1583990" cy="20458"/>
        </a:xfrm>
        <a:custGeom>
          <a:avLst/>
          <a:gdLst/>
          <a:ahLst/>
          <a:cxnLst/>
          <a:rect l="0" t="0" r="0" b="0"/>
          <a:pathLst>
            <a:path>
              <a:moveTo>
                <a:pt x="0" y="10229"/>
              </a:moveTo>
              <a:lnTo>
                <a:pt x="1583990" y="102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1562885" y="2559310"/>
        <a:ext cx="79199" cy="79199"/>
      </dsp:txXfrm>
    </dsp:sp>
    <dsp:sp modelId="{50B956D4-E219-4B1A-A1DD-D2F9A2D1D70B}">
      <dsp:nvSpPr>
        <dsp:cNvPr id="0" name=""/>
        <dsp:cNvSpPr/>
      </dsp:nvSpPr>
      <dsp:spPr>
        <a:xfrm>
          <a:off x="1868544" y="1520367"/>
          <a:ext cx="1330294" cy="6651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itchFamily="18" charset="0"/>
              <a:cs typeface="Times New Roman" pitchFamily="18" charset="0"/>
            </a:rPr>
            <a:t>HST </a:t>
          </a:r>
          <a:br>
            <a:rPr lang="en-US" sz="2400" b="1" kern="1200">
              <a:latin typeface="Times New Roman" pitchFamily="18" charset="0"/>
              <a:cs typeface="Times New Roman" pitchFamily="18" charset="0"/>
            </a:rPr>
          </a:br>
          <a:r>
            <a:rPr lang="en-US" sz="2400" b="1" kern="1200">
              <a:latin typeface="Times New Roman" pitchFamily="18" charset="0"/>
              <a:cs typeface="Times New Roman" pitchFamily="18" charset="0"/>
            </a:rPr>
            <a:t>tự nhiên</a:t>
          </a:r>
        </a:p>
      </dsp:txBody>
      <dsp:txXfrm>
        <a:off x="1888025" y="1539848"/>
        <a:ext cx="1291332" cy="626185"/>
      </dsp:txXfrm>
    </dsp:sp>
    <dsp:sp modelId="{989B97E7-F482-4DD1-9631-230942AA948B}">
      <dsp:nvSpPr>
        <dsp:cNvPr id="0" name=""/>
        <dsp:cNvSpPr/>
      </dsp:nvSpPr>
      <dsp:spPr>
        <a:xfrm rot="17882776">
          <a:off x="2899036" y="1343301"/>
          <a:ext cx="1131721" cy="20458"/>
        </a:xfrm>
        <a:custGeom>
          <a:avLst/>
          <a:gdLst/>
          <a:ahLst/>
          <a:cxnLst/>
          <a:rect l="0" t="0" r="0" b="0"/>
          <a:pathLst>
            <a:path>
              <a:moveTo>
                <a:pt x="0" y="10229"/>
              </a:moveTo>
              <a:lnTo>
                <a:pt x="1131721" y="102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3436604" y="1325237"/>
        <a:ext cx="56586" cy="56586"/>
      </dsp:txXfrm>
    </dsp:sp>
    <dsp:sp modelId="{2C1647CA-47E7-4ADB-890B-AC1048217CE9}">
      <dsp:nvSpPr>
        <dsp:cNvPr id="0" name=""/>
        <dsp:cNvSpPr/>
      </dsp:nvSpPr>
      <dsp:spPr>
        <a:xfrm>
          <a:off x="3730956" y="521545"/>
          <a:ext cx="1330294" cy="66514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itchFamily="18" charset="0"/>
              <a:cs typeface="Times New Roman" pitchFamily="18" charset="0"/>
            </a:rPr>
            <a:t>Trên 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cạn</a:t>
          </a:r>
        </a:p>
      </dsp:txBody>
      <dsp:txXfrm>
        <a:off x="3750437" y="541026"/>
        <a:ext cx="1291332" cy="626185"/>
      </dsp:txXfrm>
    </dsp:sp>
    <dsp:sp modelId="{4F41112D-F755-4971-B6EB-443A217FEA69}">
      <dsp:nvSpPr>
        <dsp:cNvPr id="0" name=""/>
        <dsp:cNvSpPr/>
      </dsp:nvSpPr>
      <dsp:spPr>
        <a:xfrm rot="21522191">
          <a:off x="5061183" y="837867"/>
          <a:ext cx="532254" cy="20458"/>
        </a:xfrm>
        <a:custGeom>
          <a:avLst/>
          <a:gdLst/>
          <a:ahLst/>
          <a:cxnLst/>
          <a:rect l="0" t="0" r="0" b="0"/>
          <a:pathLst>
            <a:path>
              <a:moveTo>
                <a:pt x="0" y="10229"/>
              </a:moveTo>
              <a:lnTo>
                <a:pt x="532254" y="102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5314003" y="834790"/>
        <a:ext cx="26612" cy="26612"/>
      </dsp:txXfrm>
    </dsp:sp>
    <dsp:sp modelId="{F0446D11-BBB0-485A-89A7-C01D88EAD627}">
      <dsp:nvSpPr>
        <dsp:cNvPr id="0" name=""/>
        <dsp:cNvSpPr/>
      </dsp:nvSpPr>
      <dsp:spPr>
        <a:xfrm>
          <a:off x="5593369" y="258729"/>
          <a:ext cx="2371223" cy="116668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Thảo nguyên, sa mạc, đồng cỏ,...</a:t>
          </a:r>
        </a:p>
      </dsp:txBody>
      <dsp:txXfrm>
        <a:off x="5627540" y="292900"/>
        <a:ext cx="2302881" cy="1098346"/>
      </dsp:txXfrm>
    </dsp:sp>
    <dsp:sp modelId="{A89D263F-1AF5-49FB-82A0-4615CFD376EE}">
      <dsp:nvSpPr>
        <dsp:cNvPr id="0" name=""/>
        <dsp:cNvSpPr/>
      </dsp:nvSpPr>
      <dsp:spPr>
        <a:xfrm rot="3840959">
          <a:off x="2857624" y="2388600"/>
          <a:ext cx="1214547" cy="20458"/>
        </a:xfrm>
        <a:custGeom>
          <a:avLst/>
          <a:gdLst/>
          <a:ahLst/>
          <a:cxnLst/>
          <a:rect l="0" t="0" r="0" b="0"/>
          <a:pathLst>
            <a:path>
              <a:moveTo>
                <a:pt x="0" y="10229"/>
              </a:moveTo>
              <a:lnTo>
                <a:pt x="1214547" y="102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3434534" y="2368465"/>
        <a:ext cx="60727" cy="60727"/>
      </dsp:txXfrm>
    </dsp:sp>
    <dsp:sp modelId="{F2203237-9580-48F0-A42E-EF7E1131C659}">
      <dsp:nvSpPr>
        <dsp:cNvPr id="0" name=""/>
        <dsp:cNvSpPr/>
      </dsp:nvSpPr>
      <dsp:spPr>
        <a:xfrm>
          <a:off x="3730956" y="2612143"/>
          <a:ext cx="1330294" cy="66514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itchFamily="18" charset="0"/>
              <a:cs typeface="Times New Roman" pitchFamily="18" charset="0"/>
            </a:rPr>
            <a:t>Dưới 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nước</a:t>
          </a:r>
        </a:p>
      </dsp:txBody>
      <dsp:txXfrm>
        <a:off x="3750437" y="2631624"/>
        <a:ext cx="1291332" cy="626185"/>
      </dsp:txXfrm>
    </dsp:sp>
    <dsp:sp modelId="{667D5191-CC71-481A-8A25-74E494831F74}">
      <dsp:nvSpPr>
        <dsp:cNvPr id="0" name=""/>
        <dsp:cNvSpPr/>
      </dsp:nvSpPr>
      <dsp:spPr>
        <a:xfrm rot="18770822">
          <a:off x="4936072" y="2647643"/>
          <a:ext cx="782476" cy="20458"/>
        </a:xfrm>
        <a:custGeom>
          <a:avLst/>
          <a:gdLst/>
          <a:ahLst/>
          <a:cxnLst/>
          <a:rect l="0" t="0" r="0" b="0"/>
          <a:pathLst>
            <a:path>
              <a:moveTo>
                <a:pt x="0" y="10229"/>
              </a:moveTo>
              <a:lnTo>
                <a:pt x="782476" y="102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5307748" y="2638310"/>
        <a:ext cx="39123" cy="39123"/>
      </dsp:txXfrm>
    </dsp:sp>
    <dsp:sp modelId="{2495CA36-C58C-4F79-AB01-45BCABB5AB21}">
      <dsp:nvSpPr>
        <dsp:cNvPr id="0" name=""/>
        <dsp:cNvSpPr/>
      </dsp:nvSpPr>
      <dsp:spPr>
        <a:xfrm>
          <a:off x="5593369" y="1989915"/>
          <a:ext cx="1880238" cy="76222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itchFamily="18" charset="0"/>
              <a:cs typeface="Times New Roman" pitchFamily="18" charset="0"/>
            </a:rPr>
            <a:t>Mặn</a:t>
          </a:r>
        </a:p>
      </dsp:txBody>
      <dsp:txXfrm>
        <a:off x="5615694" y="2012240"/>
        <a:ext cx="1835588" cy="717575"/>
      </dsp:txXfrm>
    </dsp:sp>
    <dsp:sp modelId="{7EB882DF-DD0A-48F8-AD85-B2025A69A7DA}">
      <dsp:nvSpPr>
        <dsp:cNvPr id="0" name=""/>
        <dsp:cNvSpPr/>
      </dsp:nvSpPr>
      <dsp:spPr>
        <a:xfrm rot="2967815">
          <a:off x="4917945" y="3245602"/>
          <a:ext cx="818729" cy="20458"/>
        </a:xfrm>
        <a:custGeom>
          <a:avLst/>
          <a:gdLst/>
          <a:ahLst/>
          <a:cxnLst/>
          <a:rect l="0" t="0" r="0" b="0"/>
          <a:pathLst>
            <a:path>
              <a:moveTo>
                <a:pt x="0" y="10229"/>
              </a:moveTo>
              <a:lnTo>
                <a:pt x="818729" y="102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6842" y="3235363"/>
        <a:ext cx="40936" cy="40936"/>
      </dsp:txXfrm>
    </dsp:sp>
    <dsp:sp modelId="{781C125D-CA74-4328-A7FD-5A739515BA08}">
      <dsp:nvSpPr>
        <dsp:cNvPr id="0" name=""/>
        <dsp:cNvSpPr/>
      </dsp:nvSpPr>
      <dsp:spPr>
        <a:xfrm>
          <a:off x="5593369" y="3234372"/>
          <a:ext cx="1330294" cy="66514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itchFamily="18" charset="0"/>
              <a:cs typeface="Times New Roman" pitchFamily="18" charset="0"/>
            </a:rPr>
            <a:t>Ngọt</a:t>
          </a:r>
        </a:p>
      </dsp:txBody>
      <dsp:txXfrm>
        <a:off x="5612850" y="3253853"/>
        <a:ext cx="1291332" cy="626185"/>
      </dsp:txXfrm>
    </dsp:sp>
    <dsp:sp modelId="{A335E31C-DBC6-4E71-8A71-77B731E063FA}">
      <dsp:nvSpPr>
        <dsp:cNvPr id="0" name=""/>
        <dsp:cNvSpPr/>
      </dsp:nvSpPr>
      <dsp:spPr>
        <a:xfrm rot="19419855">
          <a:off x="6861123" y="3366138"/>
          <a:ext cx="643283" cy="20458"/>
        </a:xfrm>
        <a:custGeom>
          <a:avLst/>
          <a:gdLst/>
          <a:ahLst/>
          <a:cxnLst/>
          <a:rect l="0" t="0" r="0" b="0"/>
          <a:pathLst>
            <a:path>
              <a:moveTo>
                <a:pt x="0" y="10229"/>
              </a:moveTo>
              <a:lnTo>
                <a:pt x="643283" y="102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6683" y="3360285"/>
        <a:ext cx="32164" cy="32164"/>
      </dsp:txXfrm>
    </dsp:sp>
    <dsp:sp modelId="{6520A3E1-7E5F-4EEB-91B9-811E23CEE4D0}">
      <dsp:nvSpPr>
        <dsp:cNvPr id="0" name=""/>
        <dsp:cNvSpPr/>
      </dsp:nvSpPr>
      <dsp:spPr>
        <a:xfrm>
          <a:off x="7441866" y="2853216"/>
          <a:ext cx="1590646" cy="66514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Nước đứng</a:t>
          </a:r>
        </a:p>
      </dsp:txBody>
      <dsp:txXfrm>
        <a:off x="7461347" y="2872697"/>
        <a:ext cx="1551684" cy="626185"/>
      </dsp:txXfrm>
    </dsp:sp>
    <dsp:sp modelId="{B58BA275-5477-437D-9C44-1B788B74C989}">
      <dsp:nvSpPr>
        <dsp:cNvPr id="0" name=""/>
        <dsp:cNvSpPr/>
      </dsp:nvSpPr>
      <dsp:spPr>
        <a:xfrm rot="2142401">
          <a:off x="6862070" y="3747946"/>
          <a:ext cx="655305" cy="20458"/>
        </a:xfrm>
        <a:custGeom>
          <a:avLst/>
          <a:gdLst/>
          <a:ahLst/>
          <a:cxnLst/>
          <a:rect l="0" t="0" r="0" b="0"/>
          <a:pathLst>
            <a:path>
              <a:moveTo>
                <a:pt x="0" y="10229"/>
              </a:moveTo>
              <a:lnTo>
                <a:pt x="655305" y="102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3340" y="3741793"/>
        <a:ext cx="32765" cy="32765"/>
      </dsp:txXfrm>
    </dsp:sp>
    <dsp:sp modelId="{5551163D-EFE1-496B-8648-19957D51F5FF}">
      <dsp:nvSpPr>
        <dsp:cNvPr id="0" name=""/>
        <dsp:cNvSpPr/>
      </dsp:nvSpPr>
      <dsp:spPr>
        <a:xfrm>
          <a:off x="7455781" y="3616832"/>
          <a:ext cx="1590646" cy="66514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Nước chảy</a:t>
          </a:r>
        </a:p>
      </dsp:txBody>
      <dsp:txXfrm>
        <a:off x="7475262" y="3636313"/>
        <a:ext cx="1551684" cy="626185"/>
      </dsp:txXfrm>
    </dsp:sp>
    <dsp:sp modelId="{7EAA2B79-D763-49DF-839F-C3C5AD70DE9F}">
      <dsp:nvSpPr>
        <dsp:cNvPr id="0" name=""/>
        <dsp:cNvSpPr/>
      </dsp:nvSpPr>
      <dsp:spPr>
        <a:xfrm rot="4216687">
          <a:off x="814056" y="4076829"/>
          <a:ext cx="1576856" cy="20458"/>
        </a:xfrm>
        <a:custGeom>
          <a:avLst/>
          <a:gdLst/>
          <a:ahLst/>
          <a:cxnLst/>
          <a:rect l="0" t="0" r="0" b="0"/>
          <a:pathLst>
            <a:path>
              <a:moveTo>
                <a:pt x="0" y="10229"/>
              </a:moveTo>
              <a:lnTo>
                <a:pt x="1576856" y="102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latin typeface="Times New Roman" pitchFamily="18" charset="0"/>
            <a:cs typeface="Times New Roman" pitchFamily="18" charset="0"/>
          </a:endParaRPr>
        </a:p>
      </dsp:txBody>
      <dsp:txXfrm>
        <a:off x="1563063" y="4047637"/>
        <a:ext cx="78842" cy="78842"/>
      </dsp:txXfrm>
    </dsp:sp>
    <dsp:sp modelId="{00A22BAB-F4E1-46BB-89DB-5E1AA2BE946D}">
      <dsp:nvSpPr>
        <dsp:cNvPr id="0" name=""/>
        <dsp:cNvSpPr/>
      </dsp:nvSpPr>
      <dsp:spPr>
        <a:xfrm>
          <a:off x="1868544" y="4496665"/>
          <a:ext cx="1330294" cy="66514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HST </a:t>
          </a:r>
          <a:br>
            <a:rPr lang="en-US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 tạo</a:t>
          </a:r>
        </a:p>
      </dsp:txBody>
      <dsp:txXfrm>
        <a:off x="1888025" y="4516146"/>
        <a:ext cx="1291332" cy="626185"/>
      </dsp:txXfrm>
    </dsp:sp>
    <dsp:sp modelId="{01A276BE-104B-437E-851D-6C1A7FCB0E57}">
      <dsp:nvSpPr>
        <dsp:cNvPr id="0" name=""/>
        <dsp:cNvSpPr/>
      </dsp:nvSpPr>
      <dsp:spPr>
        <a:xfrm rot="53324">
          <a:off x="3198806" y="4823137"/>
          <a:ext cx="532181" cy="20458"/>
        </a:xfrm>
        <a:custGeom>
          <a:avLst/>
          <a:gdLst/>
          <a:ahLst/>
          <a:cxnLst/>
          <a:rect l="0" t="0" r="0" b="0"/>
          <a:pathLst>
            <a:path>
              <a:moveTo>
                <a:pt x="0" y="10229"/>
              </a:moveTo>
              <a:lnTo>
                <a:pt x="532181" y="102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itchFamily="18" charset="0"/>
            <a:cs typeface="Times New Roman" pitchFamily="18" charset="0"/>
          </a:endParaRPr>
        </a:p>
      </dsp:txBody>
      <dsp:txXfrm>
        <a:off x="3451593" y="4820062"/>
        <a:ext cx="26609" cy="26609"/>
      </dsp:txXfrm>
    </dsp:sp>
    <dsp:sp modelId="{E8A463CB-3C23-4288-B3C7-3F08AF86C889}">
      <dsp:nvSpPr>
        <dsp:cNvPr id="0" name=""/>
        <dsp:cNvSpPr/>
      </dsp:nvSpPr>
      <dsp:spPr>
        <a:xfrm>
          <a:off x="3730956" y="4272787"/>
          <a:ext cx="2512101" cy="112941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Đồng ruộng, thành phố, rừng trồng,...</a:t>
          </a:r>
        </a:p>
      </dsp:txBody>
      <dsp:txXfrm>
        <a:off x="3764035" y="4305866"/>
        <a:ext cx="2445943" cy="1063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33766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05T02:51:40.16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7197 8767 0,'0'0'0,"123"0"62,-87 0-46,-1 0-16,36-36 15,-19-34 1,19 17 0,-53 0-1,17-18 1,0 18-1,-35 36 1,0 70 172,0 35-173,0-35 1,0 17-1,18-34-15,-18-1 16,0 124 0,18-106-1,34 35 1,-52-53 0,0-17-1,18-1 16,-18 36-15,35-17 0,-17-1-1,-18-18 1,-18-17 156,-35 0-157,36 0-15,-1 0 16,18-35 328,-17 35-329,-1-35 1,0 35 109,1 0-109,-1 0 62,-17 0-78,70 0 219,0 0-204,1 18 1,-19-18-1,36 17 1,-18-17-16,-17 18 16,0-18-1,17 0-15,-17 0 16,-1 0 0</inkml:trace>
  <inkml:trace contextRef="#ctx0" brushRef="#br0" timeOffset="2373.61">9331 8537 0</inkml:trace>
  <inkml:trace contextRef="#ctx0" brushRef="#br0" timeOffset="6212.51">9490 9013 0,'0'-17'16,"0"-18"-16,0-36 15,0-17 1,0 0 0,0 17-1,0 0 1,35 54-1,-17-1 48,0 18-47,-1 0-1,1 0-15,17 53 16,0 53-1,-17-71 1,-18 1 0,0-1 31,0-18-32,0 19-15,0 52 16,0 53-1,0-35 1,0 0 15,-35-53-15,0 0 0,35-36-1,-18 1 1,-17-1-1,-1-17 1,1 0 0,17 0 15,1 0-15,-1 0 15,1 0-16,-1 0-15,0 0 16,1 0 15,-1 0-15,36 0 78,17 0-79,0 0 1,-17 0-16,105 0 16,-17 0-1,53 0 16,-36 0-15,-35 0 0,-52 0-1,17-17 220</inkml:trace>
  <inkml:trace contextRef="#ctx0" brushRef="#br0" timeOffset="8856.5">17286 8696 0,'0'18'94,"18"17"-78,17-35-1,54 18 1,-54-1-16,18 1 16,35 17-16,-70-17 15,-36-1 220,-35-17-220,35 18 1,-17 0 78,17-18-63,1 17-15,-1-17 46,-17 18-31,53-18 313,-1 0-344,1 0 16,-1 0-1,1 0 1,0 0-16,17 0 16,18 0-1,-18 0 1,0 0-1,-17 0 1,0 0 31,-1 0-47,1 35 16,-18 0 46,0-17-46,0 17-16,0-17 15,-18 35 1,-17-18 0,35-17-1,-35 35 1,17-53-1,-35 0 1,36 0 15,-1 0-15,0 0 0,-70 0-1,71-18 16,-1 18-15,-17-35 0,17 17-1,-17 18 17,17-35-17,0 35 1</inkml:trace>
  <inkml:trace contextRef="#ctx0" brushRef="#br0" timeOffset="10523.89">918 17762 0,'0'18'63,"0"35"-48,-36 35 1,-34 36 0,-1-36-16,18-35 15,-176 176 1,88-141-1,17-17 1,107-54 0,17 1 77,53-18-93,-36 0 16,36-53-16,-35 35 16,88-17-1,88 18 1,-141-1-16,70 18 16,-52-18-1,-36 1 1,-17 17-1,17 0 1,-18 0 15,1 0 1,0 0-32,-18-36 140</inkml:trace>
  <inkml:trace contextRef="#ctx0" brushRef="#br0" timeOffset="11340.84">829 17974 0,'0'35'31,"0"1"-15,0-1-1,0 0-15,0 18 16,0 71 0,0-1-1,0-105 1,0-1-1,0 36 1,0-35 0,0 35-1,0-36 1,0 1-16,0 17 16,18-17-1,-18 17 32,18 18-31,-18-18-1,0-70 220</inkml:trace>
  <inkml:trace contextRef="#ctx0" brushRef="#br0" timeOffset="13887.9">9049 16810 0,'18'18'32,"-18"34"-17,0 37-15,0-19 16,0-35-1,0 36 1,0 17 0,0-53-1,0-17 1,0 35 62,0-35-78,17-36 78,1-17-62,0 17-1,-1-17-15,19-18 16,16 18 0,19 35-1,-36 0 1,-17 0 0,17 0-1,18 53 1,-18 17-1,1 71 1,-19-53 0,36 1-1,-35 52 1,-18-106 0,0 53-1,0-17 1,0-54 31,-18 1-16,1 17-15,-19-35-1,-17 0 1,-17 53-1,17-35-15,0 17 16,0-17 0,18 17-16,0-35 15,-1 18 1,19-18 0,-1 0-1,0 0 16,1 0-31,-54-36 16,54 19 15,-1-1-15,0 18 0,1-35 124</inkml:trace>
  <inkml:trace contextRef="#ctx0" brushRef="#br0" timeOffset="14992.97">9225 16775 0,'18'0'62,"35"0"-46,-35 0-16,17 17 15,0 1 1,18-18-16,0 0 16,53 0-1,53 18 1,52-18 0,-52 0-1,-71 0-15,89 0 16,-36 0-1,-106 0 1,-35 17 125,35 1-110</inkml:trace>
  <inkml:trace contextRef="#ctx0" brushRef="#br0" timeOffset="17170.34">19068 17568 0,'-35'0'47,"-1"0"-31,1 0-16,-71 0 0,-52 0 15,-107 18 1,53 70 0,89-17-1,70-54 1,0 19-1,18 34 1,-1-17 15,-16 35-15,34 36 0,-17-1-1,-1-35 1,19-17-1,17-18 1,-18 0 0,18-36-1,0 54 1,0-36-16,0-17 78,0 0-78,35-18 16,1 0-1,52 0 1,-18-53-16,-52 35 16,-89 18 124,54 0-124,17-18-1,0 1 1,0-19-16,0-16 16,0 34-1,0-17-15,0-18 32,0-18-17,-18 54 1,1-19-1,17 19 17,-36-36-17,19 35-15,-19-17 16,1 35 0,17-18-1</inkml:trace>
  <inkml:trace contextRef="#ctx0" brushRef="#br0" timeOffset="19734.5">17780 18062 0,'0'0'0,"53"0"328,-35 0-312,35 18-1,-36-18 1,1 18-1,0-1 1,-1 1 0,1 17-1,-18-17-15,0-1 16,0 1 0,0 17-16,0-17 15,18 52 1,-18-52 78,0 0-79,0-1 1,0 1-1,17 35-15,-17-35 32,0-1-17,0 1-15,0-1 16,0 1 140,0 0-93,0-1-48,-17 1 32,-1-18 16,0 0-32,1 0-31,-1 0 16,0 0 62,1 0-63,-1 0 1,1 0 0,-1 0-1,0 0 1</inkml:trace>
  <inkml:trace contextRef="#ctx0" brushRef="#br0" timeOffset="22137.04">17921 17992 0,'18'0'47,"0"-18"-16,-1 18 1,1 0 46,17 0-78,1 0 15,-19 0 1,18 0-16,-17 0 31,17 0-15,-17 0 0,35 0-1,-18 71 1,-17-71-1,52 35 1,-52-35 0,0 18-1,-1 17 63,19-18-62,-19 19-16,1-19 16,-18 1-1,0 0 1,0-1-16,18 19 16,-1 16-1,1-16 1,-18-19-1,0 1 48,0 0-63,0 17 16,0-17 15,0-1 0,-18 1 0,1-18 16,-36 0-31,0 0-1,35 0 1,-17 0 0,0 17-1,-1-17 32,19 0-31,-19 0-1,1 0 64,17 0 14,1 0-93,-1 0 16,0 0 0,1 0-1,-1 0 63,1 18-62,-1-18 15,0 0-15,-17 18-1,0 17 1,-1-35 0,19 0-1,-1 0-15,18 18 16,-17-18 0,-1 0 30,0 0 17,1 0-16,-1 0-32,0 0 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33766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05T01:36:38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3687 5874 0,'-18'0'47,"-17"0"-16,17 0-16,-17 0-15,0 0 16,-36 17 0,-88 72-1,54-54 17,-54 18-17,53 0 1,-35 35-1,0-35 1,35 35 0,18-35-1,35-18 1,0-17 0,18 35-1,-18-18 1,0 0-1,-35 36 1,-18-1 0,71-34-1,-1-19 1,1 54 0,-18-36-1,18 18 1,17-18-1,18 1 1,-17 17 0,17-36-1,0 18-15,0 36 16,0-18 0,70 35-1,-17-53 1,-35-17-1,17 35 1,-17-53 0,17 0-1,35 18 1,54 17 0,-18-35 15,70 0-16,-88 0 1,71 0 0,53 0-1,-71 0 1,-18 0 0,89 0-1,-53 0 1,-89 0-1,36 0 1,-53 0 0,53 0-1,-36 0 17,-34 0-32,87 0 15,-52 0 1,-36 0-1,18 0 1,70 0 0,18-35-1,53 35 1,-35-18 0,-35 18-1,-36-35 1,-35 17-1,-18 18 1,-17 0 0,17 0 15,-17-18-15,-1 1 15,1-1-16,17-17 1,-35 17 62,0-17-62,0-18-1,0-53-15,0 71 16,0 0 0,0-18-16,-17 17 15,-19-34 1,1-1 0,0 1-1,17 35 1,-35-71-1,18 53 1,17 0 0,-52 18-1,52 17 1,-17-70 0,17 35-1,-35-71 1,36 89-1,-19 0-15,-17-53 16,-17 70-16,35-17 16,-36-1-1,18 19 1,18-1 0,-71-35-1,88 53 1,-35 0-1,1 0 1,34 0 0,-35 0-1,35 0-15,-70 0 16,0 0 0,17 0-1,18 0 1,-35 0-1,71 0 1,-54 0 0,0 0 15,19 0-15,-37 0-1,72 0 1,-36 18-1,18-18 1,17 0 0,-17 0-1,17 0-15,-35 17 141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68862-C81A-471B-B5F0-68A40881D5C4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ED397-B692-4E29-BD4B-0DDB99351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2506F-F5A9-4F83-BCD6-5D9A751753C2}" type="slidenum">
              <a:rPr lang="vi-VN"/>
              <a:pPr/>
              <a:t>5</a:t>
            </a:fld>
            <a:endParaRPr lang="vi-VN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F400-8B68-4F70-84CC-17A6E8DAD1E2}" type="datetimeFigureOut">
              <a:rPr lang="en-US" smtClean="0"/>
              <a:pPr/>
              <a:t>13/4/2023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4913-5C78-4E1E-B472-598FD5B11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\Desktop\dongho.ex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272;&#212;%20TH&#7882;%20H&#211;A.pptx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bai%202%20nhom%205.ppt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phan%20mem%20chia%20nhom/lop%2012A1/DT%20Group%20Version%202.6.x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1"/>
                    </a14:imgEffect>
                    <a14:imgEffect>
                      <a14:sharpenSoften amount="-97000"/>
                    </a14:imgEffect>
                    <a14:imgEffect>
                      <a14:colorTemperature colorTemp="8000"/>
                    </a14:imgEffect>
                    <a14:imgEffect>
                      <a14:saturation sat="98000"/>
                    </a14:imgEffect>
                    <a14:imgEffect>
                      <a14:brightnessContrast bright="20000" contrast="-1200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199" y="1501676"/>
            <a:ext cx="9060873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 liệt chào mừng </a:t>
            </a:r>
            <a:br>
              <a:rPr lang="en-US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 thầy, cô và các em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62600"/>
            <a:ext cx="88392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36" y="129886"/>
            <a:ext cx="1098913" cy="11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Những ví dụ sau đây là biểu hiện của mối quan hệ nào trong quần xã?</a:t>
            </a: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	Tảo + Nấm </a:t>
            </a:r>
            <a:r>
              <a:rPr lang="en-US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Địa y</a:t>
            </a: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Trùng roi sống trong ruột mối</a:t>
            </a:r>
          </a:p>
          <a:p>
            <a:pPr marL="0" indent="0" algn="just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VK lam sống trong nốt sần rễ cây họ đậu</a:t>
            </a:r>
          </a:p>
          <a:p>
            <a:pPr marL="0" indent="0" algn="just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543800" y="5638800"/>
            <a:ext cx="990600" cy="914400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7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Câu hỏi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Một loài có số lượng cá thể đông, sinh khối lớn, hoạt động mạnh được gọi là:……..</a:t>
            </a:r>
          </a:p>
          <a:p>
            <a:pPr marL="0" indent="0" algn="just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543800" y="5638800"/>
            <a:ext cx="990600" cy="914400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6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Câu hỏi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Kinh nghiệm không nên ăn ốc vào thời điểm trăng tròn dựa vào sự biến động số lượng cá thể của quần thể theo chu kì gì?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543800" y="5638800"/>
            <a:ext cx="990600" cy="914400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719B8E1-5930-9F81-4D5B-6E4F7293E781}"/>
                  </a:ext>
                </a:extLst>
              </p14:cNvPr>
              <p14:cNvContentPartPr/>
              <p14:nvPr/>
            </p14:nvContentPartPr>
            <p14:xfrm>
              <a:off x="648000" y="2089080"/>
              <a:ext cx="1289160" cy="603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719B8E1-5930-9F81-4D5B-6E4F7293E7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640" y="2079720"/>
                <a:ext cx="1307880" cy="6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86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Câu hỏi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Môi trường sống của con giun đũa lợn thuộc môi trường nào?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543800" y="5638800"/>
            <a:ext cx="990600" cy="914400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6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90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13508" y="1070329"/>
            <a:ext cx="317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TIẾT 45 – BÀI 42: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1001" y="152400"/>
            <a:ext cx="8458200" cy="838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CHƯƠNG III: HỆ SINH THÁI, SINH QUYỂN VÀ BẢO VỆ MÔI TRƯỜNG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593549"/>
            <a:ext cx="7772399" cy="4419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76400" y="1011382"/>
            <a:ext cx="6934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Hệ sinh thái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6471" y="609600"/>
            <a:ext cx="4121729" cy="30826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648200" y="609600"/>
            <a:ext cx="3962400" cy="30826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26471" y="3657600"/>
            <a:ext cx="4121729" cy="30826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648200" y="3657600"/>
            <a:ext cx="3962400" cy="30826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5650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  <p:bldP spid="3" grpId="0"/>
      <p:bldP spid="13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I. THÀNH PHẦN CẤU TRÚC CỦA HỆ SINH THÁI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666853"/>
              </p:ext>
            </p:extLst>
          </p:nvPr>
        </p:nvGraphicFramePr>
        <p:xfrm>
          <a:off x="381000" y="1295401"/>
          <a:ext cx="8412480" cy="494408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Vô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Hữu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sinh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 vật</a:t>
                      </a:r>
                      <a:r>
                        <a:rPr lang="en-US" sz="2800" b="1" i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2800" b="1" i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1" i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 xuất</a:t>
                      </a:r>
                      <a:endParaRPr lang="en-US" sz="2800" b="1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 vật</a:t>
                      </a:r>
                      <a:r>
                        <a:rPr lang="en-US" sz="2800" b="1" i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en-US" sz="2800" b="1" i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800" b="1" i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 thụ</a:t>
                      </a:r>
                      <a:endParaRPr lang="en-US" sz="2800" b="1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b="1" i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vật phân giải</a:t>
                      </a:r>
                      <a:endParaRPr lang="en-US" sz="2800" b="1" i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6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963882"/>
            <a:ext cx="190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Đất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Nước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Không khí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Ánh sáng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Nhiệt độ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Độ ẩm</a:t>
            </a: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.....</a:t>
            </a:r>
          </a:p>
          <a:p>
            <a:pPr>
              <a:buFontTx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971800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Thực vật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Một số VSV tự dưỡng (VK lam...)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971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ĐV ăn TV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ĐV ăn ĐV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29718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Vi khuẩn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Nấm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ĐV không xương sống (giun đất, sâu bọ...)</a:t>
            </a:r>
          </a:p>
        </p:txBody>
      </p:sp>
      <p:sp>
        <p:nvSpPr>
          <p:cNvPr id="8" name="Sun 7">
            <a:hlinkClick r:id="rId2" action="ppaction://hlinkfile"/>
          </p:cNvPr>
          <p:cNvSpPr/>
          <p:nvPr/>
        </p:nvSpPr>
        <p:spPr>
          <a:xfrm>
            <a:off x="8153400" y="838200"/>
            <a:ext cx="533400" cy="457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5" name="Picture 31" descr="401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14" t="6451" r="7143" b="4839"/>
          <a:stretch>
            <a:fillRect/>
          </a:stretch>
        </p:blipFill>
        <p:spPr bwMode="auto">
          <a:xfrm>
            <a:off x="4038600" y="1600200"/>
            <a:ext cx="464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32" descr="4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626" t="4938" r="80624" b="83783"/>
          <a:stretch>
            <a:fillRect/>
          </a:stretch>
        </p:blipFill>
        <p:spPr bwMode="auto">
          <a:xfrm>
            <a:off x="914400" y="60960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33" descr="421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34" t="17345" r="70694" b="11598"/>
          <a:stretch>
            <a:fillRect/>
          </a:stretch>
        </p:blipFill>
        <p:spPr bwMode="auto">
          <a:xfrm>
            <a:off x="353291" y="1600200"/>
            <a:ext cx="368530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34" descr="4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639" t="4938" r="27153" b="84911"/>
          <a:stretch>
            <a:fillRect/>
          </a:stretch>
        </p:blipFill>
        <p:spPr bwMode="auto">
          <a:xfrm>
            <a:off x="4876800" y="6096000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>
                <a:latin typeface="Times New Roman" pitchFamily="18" charset="0"/>
              </a:rPr>
              <a:t>II.  KHÁI NIỆM HỆ SINH THÁI</a:t>
            </a:r>
            <a:endParaRPr lang="en-US" sz="30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961263"/>
            <a:ext cx="5943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     …….………   +    ……….........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962891"/>
            <a:ext cx="259079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Hệ sinh thái =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952289"/>
            <a:ext cx="22860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Sinh cảnh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42213" y="952289"/>
            <a:ext cx="1143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/>
              <a:t>↔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89152-CCCB-80D9-3A2A-981E6BBAA797}"/>
              </a:ext>
            </a:extLst>
          </p:cNvPr>
          <p:cNvSpPr txBox="1"/>
          <p:nvPr/>
        </p:nvSpPr>
        <p:spPr>
          <a:xfrm>
            <a:off x="3047999" y="961263"/>
            <a:ext cx="25907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Quần xã sinh vật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3017520" cy="3429000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3017520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5200"/>
            <a:ext cx="3124200" cy="33528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05200"/>
            <a:ext cx="2895600" cy="335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"/>
            <a:ext cx="3017520" cy="3428999"/>
          </a:xfrm>
          <a:prstGeom prst="rect">
            <a:avLst/>
          </a:prstGeom>
        </p:spPr>
      </p:pic>
      <p:pic>
        <p:nvPicPr>
          <p:cNvPr id="13" name="Picture 12" descr="Nhung canh tien sap bien mat do nuoc bien dang3_MOITRUONG.COM.V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480" y="-15"/>
            <a:ext cx="3017520" cy="34590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0" y="-25072"/>
            <a:ext cx="4572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Hệ sinh thái tự nhiên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615645"/>
            <a:ext cx="4572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Hệ sinh thái nhân tạo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505200"/>
            <a:ext cx="9144000" cy="1588"/>
          </a:xfrm>
          <a:prstGeom prst="line">
            <a:avLst/>
          </a:prstGeom>
          <a:ln w="1206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0C6B8B-1043-922A-4458-87BD93436FBA}"/>
                  </a:ext>
                </a:extLst>
              </p14:cNvPr>
              <p14:cNvContentPartPr/>
              <p14:nvPr/>
            </p14:nvContentPartPr>
            <p14:xfrm>
              <a:off x="63720" y="3029040"/>
              <a:ext cx="6801120" cy="3733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0C6B8B-1043-922A-4458-87BD93436F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60" y="3019680"/>
                <a:ext cx="6819840" cy="375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7222 L -0.675 0.5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1.11111E-6 L 0.6684 -0.5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00" y="-25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179869"/>
              </p:ext>
            </p:extLst>
          </p:nvPr>
        </p:nvGraphicFramePr>
        <p:xfrm>
          <a:off x="0" y="838200"/>
          <a:ext cx="905256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latin typeface="Times New Roman" pitchFamily="18" charset="0"/>
              </a:rPr>
              <a:t>III. CÁC KIỂU HỆ SINH THÁI </a:t>
            </a:r>
            <a:br>
              <a:rPr lang="en-US" sz="3000" b="1">
                <a:latin typeface="Times New Roman" pitchFamily="18" charset="0"/>
              </a:rPr>
            </a:br>
            <a:r>
              <a:rPr lang="en-US" sz="3000" b="1">
                <a:latin typeface="Times New Roman" pitchFamily="18" charset="0"/>
              </a:rPr>
              <a:t>CHỦ YẾU TRÊN TRÁI ĐẤT</a:t>
            </a:r>
            <a:endParaRPr lang="en-US" sz="3000" dirty="0">
              <a:latin typeface="Times New Roman" pitchFamily="18" charset="0"/>
            </a:endParaRPr>
          </a:p>
        </p:txBody>
      </p:sp>
      <p:sp>
        <p:nvSpPr>
          <p:cNvPr id="7" name="5-Point Star 6">
            <a:hlinkClick r:id="rId7" action="ppaction://hlinkpres?slideindex=1&amp;slidetitle="/>
          </p:cNvPr>
          <p:cNvSpPr/>
          <p:nvPr/>
        </p:nvSpPr>
        <p:spPr>
          <a:xfrm>
            <a:off x="6858000" y="5867400"/>
            <a:ext cx="8382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8" name="5-Point Star 7">
            <a:hlinkClick r:id="rId8" action="ppaction://hlinkpres?slideindex=1&amp;slidetitle="/>
          </p:cNvPr>
          <p:cNvSpPr/>
          <p:nvPr/>
        </p:nvSpPr>
        <p:spPr>
          <a:xfrm>
            <a:off x="8001000" y="5867400"/>
            <a:ext cx="8382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45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8600" y="2895600"/>
            <a:ext cx="1676400" cy="1143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HST</a:t>
            </a:r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4876800" y="2362200"/>
            <a:ext cx="14287" cy="53340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7" name="Rectangle 6"/>
          <p:cNvSpPr/>
          <p:nvPr/>
        </p:nvSpPr>
        <p:spPr>
          <a:xfrm>
            <a:off x="3962400" y="1828800"/>
            <a:ext cx="17907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Khái niệm</a:t>
            </a:r>
          </a:p>
        </p:txBody>
      </p:sp>
      <p:cxnSp>
        <p:nvCxnSpPr>
          <p:cNvPr id="9" name="Straight Connector 8"/>
          <p:cNvCxnSpPr>
            <a:stCxn id="4" idx="4"/>
          </p:cNvCxnSpPr>
          <p:nvPr/>
        </p:nvCxnSpPr>
        <p:spPr>
          <a:xfrm>
            <a:off x="4876800" y="4038600"/>
            <a:ext cx="0" cy="45720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2" name="Rectangle 11"/>
          <p:cNvSpPr/>
          <p:nvPr/>
        </p:nvSpPr>
        <p:spPr>
          <a:xfrm>
            <a:off x="4038600" y="4495800"/>
            <a:ext cx="1676400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Cấu trúc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76800" y="1295400"/>
            <a:ext cx="0" cy="53340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5" name="Rectangle 14"/>
          <p:cNvSpPr/>
          <p:nvPr/>
        </p:nvSpPr>
        <p:spPr>
          <a:xfrm>
            <a:off x="2438400" y="533400"/>
            <a:ext cx="48387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..............</a:t>
            </a:r>
          </a:p>
        </p:txBody>
      </p:sp>
      <p:cxnSp>
        <p:nvCxnSpPr>
          <p:cNvPr id="16" name="Straight Connector 15"/>
          <p:cNvCxnSpPr>
            <a:stCxn id="12" idx="2"/>
            <a:endCxn id="18" idx="0"/>
          </p:cNvCxnSpPr>
          <p:nvPr/>
        </p:nvCxnSpPr>
        <p:spPr>
          <a:xfrm flipH="1">
            <a:off x="4857750" y="5029200"/>
            <a:ext cx="19050" cy="53340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>
            <a:off x="3619500" y="5562600"/>
            <a:ext cx="2476500" cy="9833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……..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715000" y="3467100"/>
            <a:ext cx="533400" cy="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5" name="Rectangle 24"/>
          <p:cNvSpPr/>
          <p:nvPr/>
        </p:nvSpPr>
        <p:spPr>
          <a:xfrm>
            <a:off x="6248400" y="2819400"/>
            <a:ext cx="9906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 thước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239000" y="3467100"/>
            <a:ext cx="533400" cy="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7772400" y="2819400"/>
            <a:ext cx="9906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…..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38400" y="2819400"/>
            <a:ext cx="10668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…..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505200" y="3484418"/>
            <a:ext cx="533400" cy="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05000" y="3460173"/>
            <a:ext cx="533400" cy="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1" name="Rectangle 30"/>
          <p:cNvSpPr/>
          <p:nvPr/>
        </p:nvSpPr>
        <p:spPr>
          <a:xfrm>
            <a:off x="228600" y="2781300"/>
            <a:ext cx="1676400" cy="1371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Tự nhiên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Nhân tạo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9400" y="685800"/>
            <a:ext cx="42291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HST = Quần xã ↔ Sinh quyển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48600" y="3048000"/>
            <a:ext cx="85725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 dạng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19575" y="5638800"/>
            <a:ext cx="164782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 sinh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 sinh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3055203"/>
            <a:ext cx="914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Phân loại</a:t>
            </a:r>
          </a:p>
        </p:txBody>
      </p:sp>
    </p:spTree>
    <p:extLst>
      <p:ext uri="{BB962C8B-B14F-4D97-AF65-F5344CB8AC3E}">
        <p14:creationId xmlns:p14="http://schemas.microsoft.com/office/powerpoint/2010/main" val="159676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Nhiệm vụ về nhà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Phân biệt HST tự nhiên và HST nhân tạo theo các tiêu chí sau:</a:t>
            </a:r>
          </a:p>
        </p:txBody>
      </p:sp>
      <p:graphicFrame>
        <p:nvGraphicFramePr>
          <p:cNvPr id="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58487"/>
              </p:ext>
            </p:extLst>
          </p:nvPr>
        </p:nvGraphicFramePr>
        <p:xfrm>
          <a:off x="304800" y="1834807"/>
          <a:ext cx="8610600" cy="327059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6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Tiêu chí so sánh</a:t>
                      </a:r>
                      <a:endParaRPr kumimoji="0" lang="vi-V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Hệ sinh thái nhân tạo</a:t>
                      </a:r>
                      <a:endParaRPr kumimoji="0" lang="vi-V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Hệ sinh thái </a:t>
                      </a:r>
                      <a:b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</a:br>
                      <a:r>
                        <a:rPr kumimoji="0" lang="vi-VN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tự nhiên </a:t>
                      </a:r>
                      <a:endParaRPr kumimoji="0" lang="vi-V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Thành phần loài</a:t>
                      </a:r>
                      <a:endParaRPr kumimoji="0" lang="vi-V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Tính ổn định</a:t>
                      </a:r>
                      <a:endParaRPr kumimoji="0" lang="vi-V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Tốc độ sinh trưởng</a:t>
                      </a: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Năng suất sinh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vi-VN" sz="26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học</a:t>
                      </a:r>
                      <a:endParaRPr kumimoji="0" lang="vi-VN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257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Quan sát HST gần gũi ở địa phương:</a:t>
            </a:r>
          </a:p>
          <a:p>
            <a:pPr algn="just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Tìm các mối quan hệ giữa các sinh vật trong HST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Chỉ ra các thành phần cấu trúc của HST đó</a:t>
            </a:r>
          </a:p>
        </p:txBody>
      </p:sp>
      <p:sp>
        <p:nvSpPr>
          <p:cNvPr id="6" name="Smiley Face 5">
            <a:hlinkClick r:id="rId2" action="ppaction://hlinkfile"/>
          </p:cNvPr>
          <p:cNvSpPr/>
          <p:nvPr/>
        </p:nvSpPr>
        <p:spPr>
          <a:xfrm>
            <a:off x="8153400" y="5867400"/>
            <a:ext cx="762000" cy="76200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447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I. THÀNH PHẦN CẤU TRÚC CỦA HỆ SINH THÁI</vt:lpstr>
      <vt:lpstr>II.  KHÁI NIỆM HỆ SINH THÁI</vt:lpstr>
      <vt:lpstr>PowerPoint Presentation</vt:lpstr>
      <vt:lpstr>PowerPoint Presentation</vt:lpstr>
      <vt:lpstr>PowerPoint Presentation</vt:lpstr>
      <vt:lpstr>Nhiệm vụ về nhà</vt:lpstr>
      <vt:lpstr>Câu hỏi 1</vt:lpstr>
      <vt:lpstr>Câu hỏi 2</vt:lpstr>
      <vt:lpstr>Câu hỏi 3</vt:lpstr>
      <vt:lpstr>Câu hỏi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95</cp:revision>
  <dcterms:created xsi:type="dcterms:W3CDTF">2015-03-04T04:12:57Z</dcterms:created>
  <dcterms:modified xsi:type="dcterms:W3CDTF">2023-04-13T02:56:03Z</dcterms:modified>
</cp:coreProperties>
</file>